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7" r:id="rId3"/>
    <p:sldId id="279" r:id="rId4"/>
    <p:sldId id="280" r:id="rId5"/>
    <p:sldId id="281" r:id="rId6"/>
    <p:sldId id="282" r:id="rId7"/>
    <p:sldId id="283" r:id="rId8"/>
    <p:sldId id="285" r:id="rId9"/>
    <p:sldId id="286" r:id="rId10"/>
    <p:sldId id="284" r:id="rId11"/>
    <p:sldId id="287" r:id="rId12"/>
    <p:sldId id="288" r:id="rId13"/>
    <p:sldId id="289" r:id="rId14"/>
    <p:sldId id="290" r:id="rId15"/>
    <p:sldId id="291" r:id="rId16"/>
    <p:sldId id="292" r:id="rId17"/>
    <p:sldId id="293" r:id="rId18"/>
    <p:sldId id="294" r:id="rId19"/>
    <p:sldId id="295" r:id="rId20"/>
    <p:sldId id="296" r:id="rId21"/>
    <p:sldId id="297" r:id="rId22"/>
    <p:sldId id="298" r:id="rId23"/>
    <p:sldId id="299" r:id="rId24"/>
    <p:sldId id="300" r:id="rId25"/>
    <p:sldId id="301" r:id="rId26"/>
  </p:sldIdLst>
  <p:sldSz cx="9144000" cy="6858000" type="screen4x3"/>
  <p:notesSz cx="6858000" cy="9144000"/>
  <p:defaultTextStyle>
    <a:defPPr>
      <a:defRPr lang="en-US"/>
    </a:defPPr>
    <a:lvl1pPr algn="ctr" rtl="0" fontAlgn="base">
      <a:spcBef>
        <a:spcPct val="0"/>
      </a:spcBef>
      <a:spcAft>
        <a:spcPct val="0"/>
      </a:spcAft>
      <a:defRPr sz="2400" kern="1200">
        <a:solidFill>
          <a:schemeClr val="tx1"/>
        </a:solidFill>
        <a:latin typeface="Arial" charset="0"/>
        <a:ea typeface="+mn-ea"/>
        <a:cs typeface="+mn-cs"/>
      </a:defRPr>
    </a:lvl1pPr>
    <a:lvl2pPr marL="457200" algn="ctr" rtl="0" fontAlgn="base">
      <a:spcBef>
        <a:spcPct val="0"/>
      </a:spcBef>
      <a:spcAft>
        <a:spcPct val="0"/>
      </a:spcAft>
      <a:defRPr sz="2400" kern="1200">
        <a:solidFill>
          <a:schemeClr val="tx1"/>
        </a:solidFill>
        <a:latin typeface="Arial" charset="0"/>
        <a:ea typeface="+mn-ea"/>
        <a:cs typeface="+mn-cs"/>
      </a:defRPr>
    </a:lvl2pPr>
    <a:lvl3pPr marL="914400" algn="ctr" rtl="0" fontAlgn="base">
      <a:spcBef>
        <a:spcPct val="0"/>
      </a:spcBef>
      <a:spcAft>
        <a:spcPct val="0"/>
      </a:spcAft>
      <a:defRPr sz="2400" kern="1200">
        <a:solidFill>
          <a:schemeClr val="tx1"/>
        </a:solidFill>
        <a:latin typeface="Arial" charset="0"/>
        <a:ea typeface="+mn-ea"/>
        <a:cs typeface="+mn-cs"/>
      </a:defRPr>
    </a:lvl3pPr>
    <a:lvl4pPr marL="1371600" algn="ctr" rtl="0" fontAlgn="base">
      <a:spcBef>
        <a:spcPct val="0"/>
      </a:spcBef>
      <a:spcAft>
        <a:spcPct val="0"/>
      </a:spcAft>
      <a:defRPr sz="2400" kern="1200">
        <a:solidFill>
          <a:schemeClr val="tx1"/>
        </a:solidFill>
        <a:latin typeface="Arial" charset="0"/>
        <a:ea typeface="+mn-ea"/>
        <a:cs typeface="+mn-cs"/>
      </a:defRPr>
    </a:lvl4pPr>
    <a:lvl5pPr marL="1828800" algn="ctr"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984CC"/>
    <a:srgbClr val="03136A"/>
    <a:srgbClr val="35759D"/>
    <a:srgbClr val="35B19D"/>
    <a:srgbClr val="000000"/>
    <a:srgbClr val="FFFF00"/>
    <a:srgbClr val="B3D3EA"/>
    <a:srgbClr val="78AD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610" autoAdjust="0"/>
    <p:restoredTop sz="95596" autoAdjust="0"/>
  </p:normalViewPr>
  <p:slideViewPr>
    <p:cSldViewPr>
      <p:cViewPr varScale="1">
        <p:scale>
          <a:sx n="55" d="100"/>
          <a:sy n="55" d="100"/>
        </p:scale>
        <p:origin x="-144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p>
        </p:txBody>
      </p:sp>
      <p:sp>
        <p:nvSpPr>
          <p:cNvPr id="819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61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819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p>
        </p:txBody>
      </p:sp>
      <p:sp>
        <p:nvSpPr>
          <p:cNvPr id="819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D1BF774B-2BEC-469E-9868-CA7DD5398CE2}" type="slidenum">
              <a:rPr lang="en-US"/>
              <a:pPr>
                <a:defRPr/>
              </a:pPr>
              <a:t>‹#›</a:t>
            </a:fld>
            <a:endParaRPr lang="en-US"/>
          </a:p>
        </p:txBody>
      </p:sp>
    </p:spTree>
    <p:extLst>
      <p:ext uri="{BB962C8B-B14F-4D97-AF65-F5344CB8AC3E}">
        <p14:creationId xmlns:p14="http://schemas.microsoft.com/office/powerpoint/2010/main" val="12326346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p>
            <a:fld id="{AD2F5CA8-9A1D-4500-B707-707A19FBA620}" type="slidenum">
              <a:rPr lang="en-US"/>
              <a:pPr/>
              <a:t>1</a:t>
            </a:fld>
            <a:endParaRPr lang="en-US"/>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p>
            <a:fld id="{A8C7AD2A-2D74-4FE5-AF87-7F4D6E8B5BBF}" type="slidenum">
              <a:rPr lang="en-US"/>
              <a:pPr/>
              <a:t>10</a:t>
            </a:fld>
            <a:endParaRPr lang="en-US"/>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p>
            <a:fld id="{A8C7AD2A-2D74-4FE5-AF87-7F4D6E8B5BBF}" type="slidenum">
              <a:rPr lang="en-US"/>
              <a:pPr/>
              <a:t>11</a:t>
            </a:fld>
            <a:endParaRPr lang="en-US"/>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90D9FC94-CA5C-4A7A-A629-618557810D3D}" type="slidenum">
              <a:rPr lang="en-US"/>
              <a:pPr/>
              <a:t>12</a:t>
            </a:fld>
            <a:endParaRPr lang="en-US"/>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p>
            <a:fld id="{A8C7AD2A-2D74-4FE5-AF87-7F4D6E8B5BBF}" type="slidenum">
              <a:rPr lang="en-US"/>
              <a:pPr/>
              <a:t>13</a:t>
            </a:fld>
            <a:endParaRPr lang="en-US"/>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p>
            <a:fld id="{A8C7AD2A-2D74-4FE5-AF87-7F4D6E8B5BBF}" type="slidenum">
              <a:rPr lang="en-US"/>
              <a:pPr/>
              <a:t>14</a:t>
            </a:fld>
            <a:endParaRPr lang="en-US"/>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p>
            <a:fld id="{A8C7AD2A-2D74-4FE5-AF87-7F4D6E8B5BBF}" type="slidenum">
              <a:rPr lang="en-US"/>
              <a:pPr/>
              <a:t>15</a:t>
            </a:fld>
            <a:endParaRPr lang="en-US"/>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90D9FC94-CA5C-4A7A-A629-618557810D3D}" type="slidenum">
              <a:rPr lang="en-US"/>
              <a:pPr/>
              <a:t>16</a:t>
            </a:fld>
            <a:endParaRPr lang="en-US"/>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p>
            <a:fld id="{A8C7AD2A-2D74-4FE5-AF87-7F4D6E8B5BBF}" type="slidenum">
              <a:rPr lang="en-US"/>
              <a:pPr/>
              <a:t>17</a:t>
            </a:fld>
            <a:endParaRPr lang="en-US"/>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p>
            <a:fld id="{A8C7AD2A-2D74-4FE5-AF87-7F4D6E8B5BBF}" type="slidenum">
              <a:rPr lang="en-US"/>
              <a:pPr/>
              <a:t>18</a:t>
            </a:fld>
            <a:endParaRPr lang="en-US"/>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p>
            <a:fld id="{A8C7AD2A-2D74-4FE5-AF87-7F4D6E8B5BBF}" type="slidenum">
              <a:rPr lang="en-US"/>
              <a:pPr/>
              <a:t>19</a:t>
            </a:fld>
            <a:endParaRPr lang="en-US"/>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p>
            <a:fld id="{A8C7AD2A-2D74-4FE5-AF87-7F4D6E8B5BBF}" type="slidenum">
              <a:rPr lang="en-US"/>
              <a:pPr/>
              <a:t>2</a:t>
            </a:fld>
            <a:endParaRPr lang="en-US"/>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p>
            <a:fld id="{A8C7AD2A-2D74-4FE5-AF87-7F4D6E8B5BBF}" type="slidenum">
              <a:rPr lang="en-US"/>
              <a:pPr/>
              <a:t>20</a:t>
            </a:fld>
            <a:endParaRPr lang="en-US"/>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90D9FC94-CA5C-4A7A-A629-618557810D3D}" type="slidenum">
              <a:rPr lang="en-US"/>
              <a:pPr/>
              <a:t>21</a:t>
            </a:fld>
            <a:endParaRPr lang="en-US"/>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p>
            <a:fld id="{A8C7AD2A-2D74-4FE5-AF87-7F4D6E8B5BBF}" type="slidenum">
              <a:rPr lang="en-US"/>
              <a:pPr/>
              <a:t>22</a:t>
            </a:fld>
            <a:endParaRPr lang="en-US"/>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p>
            <a:fld id="{A8C7AD2A-2D74-4FE5-AF87-7F4D6E8B5BBF}" type="slidenum">
              <a:rPr lang="en-US"/>
              <a:pPr/>
              <a:t>23</a:t>
            </a:fld>
            <a:endParaRPr lang="en-US"/>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p>
            <a:fld id="{A8C7AD2A-2D74-4FE5-AF87-7F4D6E8B5BBF}" type="slidenum">
              <a:rPr lang="en-US"/>
              <a:pPr/>
              <a:t>24</a:t>
            </a:fld>
            <a:endParaRPr lang="en-US"/>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90D9FC94-CA5C-4A7A-A629-618557810D3D}" type="slidenum">
              <a:rPr lang="en-US"/>
              <a:pPr/>
              <a:t>25</a:t>
            </a:fld>
            <a:endParaRPr lang="en-US"/>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90D9FC94-CA5C-4A7A-A629-618557810D3D}" type="slidenum">
              <a:rPr lang="en-US"/>
              <a:pPr/>
              <a:t>3</a:t>
            </a:fld>
            <a:endParaRPr lang="en-US"/>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p>
            <a:fld id="{A8C7AD2A-2D74-4FE5-AF87-7F4D6E8B5BBF}" type="slidenum">
              <a:rPr lang="en-US"/>
              <a:pPr/>
              <a:t>4</a:t>
            </a:fld>
            <a:endParaRPr lang="en-US"/>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p>
            <a:fld id="{A8C7AD2A-2D74-4FE5-AF87-7F4D6E8B5BBF}" type="slidenum">
              <a:rPr lang="en-US"/>
              <a:pPr/>
              <a:t>5</a:t>
            </a:fld>
            <a:endParaRPr lang="en-US"/>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p>
            <a:fld id="{A8C7AD2A-2D74-4FE5-AF87-7F4D6E8B5BBF}" type="slidenum">
              <a:rPr lang="en-US"/>
              <a:pPr/>
              <a:t>6</a:t>
            </a:fld>
            <a:endParaRPr lang="en-US"/>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p>
            <a:fld id="{A8C7AD2A-2D74-4FE5-AF87-7F4D6E8B5BBF}" type="slidenum">
              <a:rPr lang="en-US"/>
              <a:pPr/>
              <a:t>7</a:t>
            </a:fld>
            <a:endParaRPr lang="en-US"/>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p>
            <a:fld id="{A8C7AD2A-2D74-4FE5-AF87-7F4D6E8B5BBF}" type="slidenum">
              <a:rPr lang="en-US"/>
              <a:pPr/>
              <a:t>8</a:t>
            </a:fld>
            <a:endParaRPr lang="en-US"/>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90D9FC94-CA5C-4A7A-A629-618557810D3D}" type="slidenum">
              <a:rPr lang="en-US"/>
              <a:pPr/>
              <a:t>9</a:t>
            </a:fld>
            <a:endParaRPr lang="en-US"/>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828800" y="838200"/>
            <a:ext cx="6248400" cy="704850"/>
          </a:xfrm>
        </p:spPr>
        <p:txBody>
          <a:bodyPr/>
          <a:lstStyle>
            <a:lvl1pPr>
              <a:defRPr sz="3600"/>
            </a:lvl1pPr>
          </a:lstStyle>
          <a:p>
            <a:r>
              <a:rPr lang="en-US" smtClean="0"/>
              <a:t>Click to edit Master title style</a:t>
            </a:r>
            <a:endParaRPr lang="en-US"/>
          </a:p>
        </p:txBody>
      </p:sp>
      <p:sp>
        <p:nvSpPr>
          <p:cNvPr id="3075" name="Rectangle 3"/>
          <p:cNvSpPr>
            <a:spLocks noGrp="1" noChangeArrowheads="1"/>
          </p:cNvSpPr>
          <p:nvPr>
            <p:ph type="subTitle" idx="1"/>
          </p:nvPr>
        </p:nvSpPr>
        <p:spPr>
          <a:xfrm>
            <a:off x="1828800" y="1524000"/>
            <a:ext cx="6248400" cy="685800"/>
          </a:xfrm>
        </p:spPr>
        <p:txBody>
          <a:bodyPr/>
          <a:lstStyle>
            <a:lvl1pPr marL="0" indent="0">
              <a:buFontTx/>
              <a:buNone/>
              <a:defRPr sz="2400">
                <a:solidFill>
                  <a:schemeClr val="bg2"/>
                </a:solidFill>
              </a:defRPr>
            </a:lvl1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533400"/>
            <a:ext cx="18288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533400"/>
            <a:ext cx="53340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1616075"/>
            <a:ext cx="3581400" cy="4708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616075"/>
            <a:ext cx="3581400" cy="4708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066800" y="533400"/>
            <a:ext cx="7315200" cy="7159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066800" y="1616075"/>
            <a:ext cx="7315200" cy="4708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l" rtl="0" eaLnBrk="1" fontAlgn="base" hangingPunct="1">
        <a:spcBef>
          <a:spcPct val="0"/>
        </a:spcBef>
        <a:spcAft>
          <a:spcPct val="0"/>
        </a:spcAft>
        <a:defRPr sz="4400">
          <a:solidFill>
            <a:schemeClr val="bg2"/>
          </a:solidFill>
          <a:latin typeface="+mj-lt"/>
          <a:ea typeface="+mj-ea"/>
          <a:cs typeface="+mj-cs"/>
        </a:defRPr>
      </a:lvl1pPr>
      <a:lvl2pPr algn="l" rtl="0" eaLnBrk="1" fontAlgn="base" hangingPunct="1">
        <a:spcBef>
          <a:spcPct val="0"/>
        </a:spcBef>
        <a:spcAft>
          <a:spcPct val="0"/>
        </a:spcAft>
        <a:defRPr sz="4400">
          <a:solidFill>
            <a:schemeClr val="bg2"/>
          </a:solidFill>
          <a:latin typeface="Microsoft Sans Serif" pitchFamily="34" charset="0"/>
        </a:defRPr>
      </a:lvl2pPr>
      <a:lvl3pPr algn="l" rtl="0" eaLnBrk="1" fontAlgn="base" hangingPunct="1">
        <a:spcBef>
          <a:spcPct val="0"/>
        </a:spcBef>
        <a:spcAft>
          <a:spcPct val="0"/>
        </a:spcAft>
        <a:defRPr sz="4400">
          <a:solidFill>
            <a:schemeClr val="bg2"/>
          </a:solidFill>
          <a:latin typeface="Microsoft Sans Serif" pitchFamily="34" charset="0"/>
        </a:defRPr>
      </a:lvl3pPr>
      <a:lvl4pPr algn="l" rtl="0" eaLnBrk="1" fontAlgn="base" hangingPunct="1">
        <a:spcBef>
          <a:spcPct val="0"/>
        </a:spcBef>
        <a:spcAft>
          <a:spcPct val="0"/>
        </a:spcAft>
        <a:defRPr sz="4400">
          <a:solidFill>
            <a:schemeClr val="bg2"/>
          </a:solidFill>
          <a:latin typeface="Microsoft Sans Serif" pitchFamily="34" charset="0"/>
        </a:defRPr>
      </a:lvl4pPr>
      <a:lvl5pPr algn="l" rtl="0" eaLnBrk="1" fontAlgn="base" hangingPunct="1">
        <a:spcBef>
          <a:spcPct val="0"/>
        </a:spcBef>
        <a:spcAft>
          <a:spcPct val="0"/>
        </a:spcAft>
        <a:defRPr sz="4400">
          <a:solidFill>
            <a:schemeClr val="bg2"/>
          </a:solidFill>
          <a:latin typeface="Microsoft Sans Serif" pitchFamily="34" charset="0"/>
        </a:defRPr>
      </a:lvl5pPr>
      <a:lvl6pPr marL="457200" algn="l" rtl="0" eaLnBrk="1" fontAlgn="base" hangingPunct="1">
        <a:spcBef>
          <a:spcPct val="0"/>
        </a:spcBef>
        <a:spcAft>
          <a:spcPct val="0"/>
        </a:spcAft>
        <a:defRPr sz="4400">
          <a:solidFill>
            <a:schemeClr val="bg2"/>
          </a:solidFill>
          <a:latin typeface="Microsoft Sans Serif" pitchFamily="34" charset="0"/>
        </a:defRPr>
      </a:lvl6pPr>
      <a:lvl7pPr marL="914400" algn="l" rtl="0" eaLnBrk="1" fontAlgn="base" hangingPunct="1">
        <a:spcBef>
          <a:spcPct val="0"/>
        </a:spcBef>
        <a:spcAft>
          <a:spcPct val="0"/>
        </a:spcAft>
        <a:defRPr sz="4400">
          <a:solidFill>
            <a:schemeClr val="bg2"/>
          </a:solidFill>
          <a:latin typeface="Microsoft Sans Serif" pitchFamily="34" charset="0"/>
        </a:defRPr>
      </a:lvl7pPr>
      <a:lvl8pPr marL="1371600" algn="l" rtl="0" eaLnBrk="1" fontAlgn="base" hangingPunct="1">
        <a:spcBef>
          <a:spcPct val="0"/>
        </a:spcBef>
        <a:spcAft>
          <a:spcPct val="0"/>
        </a:spcAft>
        <a:defRPr sz="4400">
          <a:solidFill>
            <a:schemeClr val="bg2"/>
          </a:solidFill>
          <a:latin typeface="Microsoft Sans Serif" pitchFamily="34" charset="0"/>
        </a:defRPr>
      </a:lvl8pPr>
      <a:lvl9pPr marL="1828800" algn="l" rtl="0" eaLnBrk="1" fontAlgn="base" hangingPunct="1">
        <a:spcBef>
          <a:spcPct val="0"/>
        </a:spcBef>
        <a:spcAft>
          <a:spcPct val="0"/>
        </a:spcAft>
        <a:defRPr sz="4400">
          <a:solidFill>
            <a:schemeClr val="bg2"/>
          </a:solidFill>
          <a:latin typeface="Microsoft Sans Serif" pitchFamily="34"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5"/>
          <p:cNvSpPr>
            <a:spLocks noGrp="1" noChangeArrowheads="1"/>
          </p:cNvSpPr>
          <p:nvPr>
            <p:ph type="ctrTitle"/>
          </p:nvPr>
        </p:nvSpPr>
        <p:spPr>
          <a:xfrm>
            <a:off x="2209800" y="914400"/>
            <a:ext cx="4572000" cy="704850"/>
          </a:xfrm>
        </p:spPr>
        <p:txBody>
          <a:bodyPr/>
          <a:lstStyle/>
          <a:p>
            <a:pPr algn="ctr" eaLnBrk="1" hangingPunct="1"/>
            <a:r>
              <a:rPr lang="en-US" sz="3200" b="1" dirty="0" smtClean="0"/>
              <a:t>The Reasons Why</a:t>
            </a:r>
          </a:p>
        </p:txBody>
      </p:sp>
      <p:sp>
        <p:nvSpPr>
          <p:cNvPr id="6" name="Rectangle 5"/>
          <p:cNvSpPr/>
          <p:nvPr/>
        </p:nvSpPr>
        <p:spPr>
          <a:xfrm>
            <a:off x="1524000" y="1600200"/>
            <a:ext cx="5993949" cy="923330"/>
          </a:xfrm>
          <a:prstGeom prst="rect">
            <a:avLst/>
          </a:prstGeom>
          <a:noFill/>
        </p:spPr>
        <p:txBody>
          <a:bodyPr wrap="none" lIns="91440" tIns="45720" rIns="91440" bIns="45720">
            <a:spAutoFit/>
          </a:bodyPr>
          <a:lstStyle/>
          <a:p>
            <a:pPr algn="ctr"/>
            <a:r>
              <a:rPr lang="en-US"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Faith Is Important</a:t>
            </a:r>
            <a:endParaRPr lang="en-US"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219200" y="762000"/>
            <a:ext cx="7086600" cy="792162"/>
          </a:xfrm>
        </p:spPr>
        <p:txBody>
          <a:bodyPr/>
          <a:lstStyle/>
          <a:p>
            <a:r>
              <a:rPr lang="en-US" dirty="0" smtClean="0"/>
              <a:t>One Cannot be Saved apart from Faith.</a:t>
            </a:r>
          </a:p>
        </p:txBody>
      </p:sp>
      <p:sp>
        <p:nvSpPr>
          <p:cNvPr id="4099" name="Rectangle 3"/>
          <p:cNvSpPr>
            <a:spLocks noGrp="1" noChangeArrowheads="1"/>
          </p:cNvSpPr>
          <p:nvPr>
            <p:ph type="body" idx="1"/>
          </p:nvPr>
        </p:nvSpPr>
        <p:spPr>
          <a:xfrm>
            <a:off x="1295400" y="2133600"/>
            <a:ext cx="6705600" cy="3240088"/>
          </a:xfrm>
        </p:spPr>
        <p:txBody>
          <a:bodyPr/>
          <a:lstStyle/>
          <a:p>
            <a:pPr>
              <a:lnSpc>
                <a:spcPct val="80000"/>
              </a:lnSpc>
              <a:buNone/>
            </a:pPr>
            <a:r>
              <a:rPr lang="en-US" altLang="ko-KR" sz="3600" dirty="0" smtClean="0">
                <a:latin typeface="Verdana" pitchFamily="34" charset="0"/>
                <a:ea typeface="굴림" charset="-127"/>
              </a:rPr>
              <a:t>For by grace are ye saved through faith; and that not of yourselves: it is the gift of God: Not of works, lest any man should boast. (Eph. 2:8-9)</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219200" y="762000"/>
            <a:ext cx="7086600" cy="792162"/>
          </a:xfrm>
        </p:spPr>
        <p:txBody>
          <a:bodyPr/>
          <a:lstStyle/>
          <a:p>
            <a:r>
              <a:rPr lang="en-US" dirty="0" smtClean="0"/>
              <a:t>One Cannot be Saved apart from Faith.</a:t>
            </a:r>
          </a:p>
        </p:txBody>
      </p:sp>
      <p:sp>
        <p:nvSpPr>
          <p:cNvPr id="4099" name="Rectangle 3"/>
          <p:cNvSpPr>
            <a:spLocks noGrp="1" noChangeArrowheads="1"/>
          </p:cNvSpPr>
          <p:nvPr>
            <p:ph type="body" idx="1"/>
          </p:nvPr>
        </p:nvSpPr>
        <p:spPr>
          <a:xfrm>
            <a:off x="1295400" y="2133600"/>
            <a:ext cx="6705600" cy="3240088"/>
          </a:xfrm>
        </p:spPr>
        <p:txBody>
          <a:bodyPr/>
          <a:lstStyle/>
          <a:p>
            <a:pPr>
              <a:lnSpc>
                <a:spcPct val="80000"/>
              </a:lnSpc>
              <a:buNone/>
            </a:pPr>
            <a:r>
              <a:rPr lang="en-US" altLang="ko-KR" sz="2400" dirty="0" smtClean="0">
                <a:latin typeface="Verdana" pitchFamily="34" charset="0"/>
                <a:ea typeface="굴림" charset="-127"/>
              </a:rPr>
              <a:t>For God so loved the world, that he gave his only begotten Son, that </a:t>
            </a:r>
            <a:r>
              <a:rPr lang="en-US" altLang="ko-KR" sz="2400" u="sng" dirty="0" smtClean="0">
                <a:latin typeface="Verdana" pitchFamily="34" charset="0"/>
                <a:ea typeface="굴림" charset="-127"/>
              </a:rPr>
              <a:t>whosoever believeth in him </a:t>
            </a:r>
            <a:r>
              <a:rPr lang="en-US" altLang="ko-KR" sz="2400" dirty="0" smtClean="0">
                <a:latin typeface="Verdana" pitchFamily="34" charset="0"/>
                <a:ea typeface="굴림" charset="-127"/>
              </a:rPr>
              <a:t>should not perish, but have everlasting life. For God sent not his Son into the world to condemn the world; but that the world through him might be saved. He that believeth on him is not condemned: </a:t>
            </a:r>
            <a:r>
              <a:rPr lang="en-US" altLang="ko-KR" sz="2400" u="sng" dirty="0" smtClean="0">
                <a:latin typeface="Verdana" pitchFamily="34" charset="0"/>
                <a:ea typeface="굴림" charset="-127"/>
              </a:rPr>
              <a:t>but he that believeth not is condemned already, because he hath not believed </a:t>
            </a:r>
            <a:r>
              <a:rPr lang="en-US" altLang="ko-KR" sz="2400" dirty="0" smtClean="0">
                <a:latin typeface="Verdana" pitchFamily="34" charset="0"/>
                <a:ea typeface="굴림" charset="-127"/>
              </a:rPr>
              <a:t>in the name of the only begotten Son of God. (John 3:16-18)</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981200" y="381000"/>
            <a:ext cx="6934200" cy="715963"/>
          </a:xfrm>
        </p:spPr>
        <p:txBody>
          <a:bodyPr/>
          <a:lstStyle/>
          <a:p>
            <a:pPr eaLnBrk="1" hangingPunct="1"/>
            <a:r>
              <a:rPr lang="en-US" sz="4000" dirty="0" smtClean="0">
                <a:solidFill>
                  <a:schemeClr val="tx1"/>
                </a:solidFill>
              </a:rPr>
              <a:t>“What Condemns a person to Hell?”</a:t>
            </a:r>
          </a:p>
        </p:txBody>
      </p:sp>
      <p:sp>
        <p:nvSpPr>
          <p:cNvPr id="5123" name="Rectangle 3"/>
          <p:cNvSpPr>
            <a:spLocks noGrp="1" noChangeArrowheads="1"/>
          </p:cNvSpPr>
          <p:nvPr>
            <p:ph type="body" idx="1"/>
          </p:nvPr>
        </p:nvSpPr>
        <p:spPr>
          <a:xfrm>
            <a:off x="1981200" y="1676400"/>
            <a:ext cx="6934200" cy="4267200"/>
          </a:xfrm>
        </p:spPr>
        <p:txBody>
          <a:bodyPr/>
          <a:lstStyle/>
          <a:p>
            <a:pPr eaLnBrk="1" hangingPunct="1">
              <a:lnSpc>
                <a:spcPct val="80000"/>
              </a:lnSpc>
            </a:pPr>
            <a:r>
              <a:rPr lang="en-US" altLang="ko-KR" sz="2000" dirty="0" smtClean="0">
                <a:latin typeface="Verdana" pitchFamily="34" charset="0"/>
                <a:ea typeface="굴림" charset="-127"/>
              </a:rPr>
              <a:t>It is not because God predestines anyone to go there</a:t>
            </a:r>
          </a:p>
          <a:p>
            <a:pPr eaLnBrk="1" hangingPunct="1">
              <a:lnSpc>
                <a:spcPct val="80000"/>
              </a:lnSpc>
            </a:pPr>
            <a:endParaRPr lang="en-US" altLang="ko-KR" sz="2000" dirty="0" smtClean="0">
              <a:latin typeface="Verdana" pitchFamily="34" charset="0"/>
              <a:ea typeface="굴림" charset="-127"/>
            </a:endParaRPr>
          </a:p>
          <a:p>
            <a:pPr eaLnBrk="1" hangingPunct="1">
              <a:lnSpc>
                <a:spcPct val="80000"/>
              </a:lnSpc>
            </a:pPr>
            <a:r>
              <a:rPr lang="en-US" altLang="ko-KR" sz="2000" dirty="0" smtClean="0">
                <a:latin typeface="Verdana" pitchFamily="34" charset="0"/>
                <a:ea typeface="굴림" charset="-127"/>
              </a:rPr>
              <a:t>It is not because God wants anyone to go there</a:t>
            </a:r>
          </a:p>
          <a:p>
            <a:pPr eaLnBrk="1" hangingPunct="1">
              <a:lnSpc>
                <a:spcPct val="80000"/>
              </a:lnSpc>
            </a:pPr>
            <a:endParaRPr lang="en-US" altLang="ko-KR" sz="2000" dirty="0" smtClean="0">
              <a:latin typeface="Verdana" pitchFamily="34" charset="0"/>
              <a:ea typeface="굴림" charset="-127"/>
            </a:endParaRPr>
          </a:p>
          <a:p>
            <a:pPr eaLnBrk="1" hangingPunct="1">
              <a:lnSpc>
                <a:spcPct val="80000"/>
              </a:lnSpc>
            </a:pPr>
            <a:r>
              <a:rPr lang="en-US" altLang="ko-KR" sz="2000" dirty="0" smtClean="0">
                <a:latin typeface="Verdana" pitchFamily="34" charset="0"/>
                <a:ea typeface="굴림" charset="-127"/>
              </a:rPr>
              <a:t>It is not even so much because they are sinners since we have all sinned and come short of God’s glory (Rom. 6:23).</a:t>
            </a:r>
          </a:p>
          <a:p>
            <a:pPr eaLnBrk="1" hangingPunct="1">
              <a:lnSpc>
                <a:spcPct val="80000"/>
              </a:lnSpc>
            </a:pPr>
            <a:endParaRPr lang="en-US" altLang="ko-KR" sz="2000" dirty="0" smtClean="0">
              <a:latin typeface="Verdana" pitchFamily="34" charset="0"/>
              <a:ea typeface="굴림" charset="-127"/>
            </a:endParaRPr>
          </a:p>
          <a:p>
            <a:pPr eaLnBrk="1" hangingPunct="1">
              <a:lnSpc>
                <a:spcPct val="80000"/>
              </a:lnSpc>
            </a:pPr>
            <a:r>
              <a:rPr lang="en-US" sz="2000" dirty="0" smtClean="0">
                <a:latin typeface="Verdana" pitchFamily="34" charset="0"/>
                <a:ea typeface="굴림" charset="-127"/>
              </a:rPr>
              <a:t>It is due to their refusal to believe.</a:t>
            </a:r>
            <a:endParaRPr lang="en-US" sz="2000" dirty="0" smtClean="0"/>
          </a:p>
          <a:p>
            <a:pPr eaLnBrk="1" hangingPunct="1">
              <a:lnSpc>
                <a:spcPct val="80000"/>
              </a:lnSpc>
            </a:pPr>
            <a:endParaRPr lang="en-US" sz="20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219200" y="533400"/>
            <a:ext cx="7086600" cy="792162"/>
          </a:xfrm>
        </p:spPr>
        <p:txBody>
          <a:bodyPr/>
          <a:lstStyle/>
          <a:p>
            <a:r>
              <a:rPr lang="en-US" dirty="0" smtClean="0"/>
              <a:t>One Cannot be Saved apart from Faith.</a:t>
            </a:r>
          </a:p>
        </p:txBody>
      </p:sp>
      <p:sp>
        <p:nvSpPr>
          <p:cNvPr id="4099" name="Rectangle 3"/>
          <p:cNvSpPr>
            <a:spLocks noGrp="1" noChangeArrowheads="1"/>
          </p:cNvSpPr>
          <p:nvPr>
            <p:ph type="body" idx="1"/>
          </p:nvPr>
        </p:nvSpPr>
        <p:spPr>
          <a:xfrm>
            <a:off x="1143000" y="1905000"/>
            <a:ext cx="6705600" cy="3240088"/>
          </a:xfrm>
        </p:spPr>
        <p:txBody>
          <a:bodyPr/>
          <a:lstStyle/>
          <a:p>
            <a:pPr>
              <a:lnSpc>
                <a:spcPct val="80000"/>
              </a:lnSpc>
              <a:buNone/>
            </a:pPr>
            <a:r>
              <a:rPr lang="en-US" altLang="ko-KR" dirty="0" smtClean="0">
                <a:latin typeface="Verdana" pitchFamily="34" charset="0"/>
                <a:ea typeface="굴림" charset="-127"/>
              </a:rPr>
              <a:t>That if thou </a:t>
            </a:r>
            <a:r>
              <a:rPr lang="en-US" altLang="ko-KR" dirty="0" err="1" smtClean="0">
                <a:latin typeface="Verdana" pitchFamily="34" charset="0"/>
                <a:ea typeface="굴림" charset="-127"/>
              </a:rPr>
              <a:t>shalt</a:t>
            </a:r>
            <a:r>
              <a:rPr lang="en-US" altLang="ko-KR" dirty="0" smtClean="0">
                <a:latin typeface="Verdana" pitchFamily="34" charset="0"/>
                <a:ea typeface="굴림" charset="-127"/>
              </a:rPr>
              <a:t> confess with thy mouth the Lord Jesus, and </a:t>
            </a:r>
            <a:r>
              <a:rPr lang="en-US" altLang="ko-KR" dirty="0" err="1" smtClean="0">
                <a:latin typeface="Verdana" pitchFamily="34" charset="0"/>
                <a:ea typeface="굴림" charset="-127"/>
              </a:rPr>
              <a:t>shalt</a:t>
            </a:r>
            <a:r>
              <a:rPr lang="en-US" altLang="ko-KR" dirty="0" smtClean="0">
                <a:latin typeface="Verdana" pitchFamily="34" charset="0"/>
                <a:ea typeface="굴림" charset="-127"/>
              </a:rPr>
              <a:t> </a:t>
            </a:r>
            <a:r>
              <a:rPr lang="en-US" altLang="ko-KR" u="sng" dirty="0" smtClean="0">
                <a:latin typeface="Verdana" pitchFamily="34" charset="0"/>
                <a:ea typeface="굴림" charset="-127"/>
              </a:rPr>
              <a:t>believe</a:t>
            </a:r>
            <a:r>
              <a:rPr lang="en-US" altLang="ko-KR" dirty="0" smtClean="0">
                <a:latin typeface="Verdana" pitchFamily="34" charset="0"/>
                <a:ea typeface="굴림" charset="-127"/>
              </a:rPr>
              <a:t> in </a:t>
            </a:r>
            <a:r>
              <a:rPr lang="en-US" altLang="ko-KR" dirty="0" err="1" smtClean="0">
                <a:latin typeface="Verdana" pitchFamily="34" charset="0"/>
                <a:ea typeface="굴림" charset="-127"/>
              </a:rPr>
              <a:t>thine</a:t>
            </a:r>
            <a:r>
              <a:rPr lang="en-US" altLang="ko-KR" dirty="0" smtClean="0">
                <a:latin typeface="Verdana" pitchFamily="34" charset="0"/>
                <a:ea typeface="굴림" charset="-127"/>
              </a:rPr>
              <a:t> heart that God hath raised him from the dead, </a:t>
            </a:r>
            <a:r>
              <a:rPr lang="en-US" altLang="ko-KR" u="sng" dirty="0" smtClean="0">
                <a:latin typeface="Verdana" pitchFamily="34" charset="0"/>
                <a:ea typeface="굴림" charset="-127"/>
              </a:rPr>
              <a:t>thou </a:t>
            </a:r>
            <a:r>
              <a:rPr lang="en-US" altLang="ko-KR" u="sng" dirty="0" err="1" smtClean="0">
                <a:latin typeface="Verdana" pitchFamily="34" charset="0"/>
                <a:ea typeface="굴림" charset="-127"/>
              </a:rPr>
              <a:t>shalt</a:t>
            </a:r>
            <a:r>
              <a:rPr lang="en-US" altLang="ko-KR" u="sng" dirty="0" smtClean="0">
                <a:latin typeface="Verdana" pitchFamily="34" charset="0"/>
                <a:ea typeface="굴림" charset="-127"/>
              </a:rPr>
              <a:t> be saved</a:t>
            </a:r>
            <a:r>
              <a:rPr lang="en-US" altLang="ko-KR" dirty="0" smtClean="0">
                <a:latin typeface="Verdana" pitchFamily="34" charset="0"/>
                <a:ea typeface="굴림" charset="-127"/>
              </a:rPr>
              <a:t>. For with the heart man believeth unto righteousness; and with the mouth confession is made unto salvation. (Rom. 10:9-10)</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219200" y="533400"/>
            <a:ext cx="7086600" cy="792162"/>
          </a:xfrm>
        </p:spPr>
        <p:txBody>
          <a:bodyPr/>
          <a:lstStyle/>
          <a:p>
            <a:r>
              <a:rPr lang="en-US" dirty="0" smtClean="0"/>
              <a:t>The Christian Life Cannot Be Lived Apart from Faith.</a:t>
            </a:r>
          </a:p>
        </p:txBody>
      </p:sp>
      <p:sp>
        <p:nvSpPr>
          <p:cNvPr id="4099" name="Rectangle 3"/>
          <p:cNvSpPr>
            <a:spLocks noGrp="1" noChangeArrowheads="1"/>
          </p:cNvSpPr>
          <p:nvPr>
            <p:ph type="body" idx="1"/>
          </p:nvPr>
        </p:nvSpPr>
        <p:spPr>
          <a:xfrm>
            <a:off x="1143000" y="1905000"/>
            <a:ext cx="6705600" cy="3240088"/>
          </a:xfrm>
        </p:spPr>
        <p:txBody>
          <a:bodyPr/>
          <a:lstStyle/>
          <a:p>
            <a:pPr>
              <a:lnSpc>
                <a:spcPct val="80000"/>
              </a:lnSpc>
              <a:buNone/>
            </a:pPr>
            <a:r>
              <a:rPr lang="en-US" altLang="ko-KR" dirty="0" smtClean="0">
                <a:latin typeface="Verdana" pitchFamily="34" charset="0"/>
                <a:ea typeface="굴림" charset="-127"/>
              </a:rPr>
              <a:t>For we walk by faith, not by sight (2 Cor. 5:7)</a:t>
            </a:r>
          </a:p>
          <a:p>
            <a:pPr>
              <a:lnSpc>
                <a:spcPct val="80000"/>
              </a:lnSpc>
              <a:buNone/>
            </a:pPr>
            <a:endParaRPr lang="en-US" altLang="ko-KR" dirty="0" smtClean="0">
              <a:latin typeface="Verdana" pitchFamily="34" charset="0"/>
              <a:ea typeface="굴림" charset="-127"/>
            </a:endParaRPr>
          </a:p>
          <a:p>
            <a:pPr>
              <a:lnSpc>
                <a:spcPct val="80000"/>
              </a:lnSpc>
              <a:buNone/>
            </a:pPr>
            <a:r>
              <a:rPr lang="en-US" altLang="ko-KR" dirty="0" smtClean="0">
                <a:latin typeface="Verdana" pitchFamily="34" charset="0"/>
                <a:ea typeface="굴림" charset="-127"/>
              </a:rPr>
              <a:t>For we live by faith in what He has promised, not in what we see happening at present (The Truth New Testament)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219200" y="533400"/>
            <a:ext cx="7086600" cy="792162"/>
          </a:xfrm>
        </p:spPr>
        <p:txBody>
          <a:bodyPr/>
          <a:lstStyle/>
          <a:p>
            <a:r>
              <a:rPr lang="en-US" dirty="0" smtClean="0"/>
              <a:t>The Christian Life Cannot Be Lived Apart from Faith.</a:t>
            </a:r>
          </a:p>
        </p:txBody>
      </p:sp>
      <p:sp>
        <p:nvSpPr>
          <p:cNvPr id="4099" name="Rectangle 3"/>
          <p:cNvSpPr>
            <a:spLocks noGrp="1" noChangeArrowheads="1"/>
          </p:cNvSpPr>
          <p:nvPr>
            <p:ph type="body" idx="1"/>
          </p:nvPr>
        </p:nvSpPr>
        <p:spPr>
          <a:xfrm>
            <a:off x="1143000" y="1905000"/>
            <a:ext cx="6705600" cy="3240088"/>
          </a:xfrm>
        </p:spPr>
        <p:txBody>
          <a:bodyPr/>
          <a:lstStyle/>
          <a:p>
            <a:pPr>
              <a:lnSpc>
                <a:spcPct val="80000"/>
              </a:lnSpc>
              <a:buNone/>
            </a:pPr>
            <a:r>
              <a:rPr lang="en-US" altLang="ko-KR" dirty="0" smtClean="0">
                <a:latin typeface="Verdana" pitchFamily="34" charset="0"/>
                <a:ea typeface="굴림" charset="-127"/>
              </a:rPr>
              <a:t>For therein is the righteousness of God revealed from faith to faith: as it is written, </a:t>
            </a:r>
            <a:r>
              <a:rPr lang="en-US" altLang="ko-KR" u="sng" dirty="0" smtClean="0">
                <a:latin typeface="Verdana" pitchFamily="34" charset="0"/>
                <a:ea typeface="굴림" charset="-127"/>
              </a:rPr>
              <a:t>The just shall live by faith</a:t>
            </a:r>
            <a:r>
              <a:rPr lang="en-US" altLang="ko-KR" dirty="0" smtClean="0">
                <a:latin typeface="Verdana" pitchFamily="34" charset="0"/>
                <a:ea typeface="굴림" charset="-127"/>
              </a:rPr>
              <a: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981200" y="381000"/>
            <a:ext cx="6934200" cy="715963"/>
          </a:xfrm>
        </p:spPr>
        <p:txBody>
          <a:bodyPr/>
          <a:lstStyle/>
          <a:p>
            <a:pPr eaLnBrk="1" hangingPunct="1"/>
            <a:r>
              <a:rPr lang="en-US" sz="4000" dirty="0" smtClean="0">
                <a:solidFill>
                  <a:schemeClr val="tx1"/>
                </a:solidFill>
              </a:rPr>
              <a:t>“Who are the JUST?”</a:t>
            </a:r>
          </a:p>
        </p:txBody>
      </p:sp>
      <p:sp>
        <p:nvSpPr>
          <p:cNvPr id="5123" name="Rectangle 3"/>
          <p:cNvSpPr>
            <a:spLocks noGrp="1" noChangeArrowheads="1"/>
          </p:cNvSpPr>
          <p:nvPr>
            <p:ph type="body" idx="1"/>
          </p:nvPr>
        </p:nvSpPr>
        <p:spPr>
          <a:xfrm>
            <a:off x="1981200" y="1676400"/>
            <a:ext cx="6934200" cy="4267200"/>
          </a:xfrm>
        </p:spPr>
        <p:txBody>
          <a:bodyPr/>
          <a:lstStyle/>
          <a:p>
            <a:pPr eaLnBrk="1" hangingPunct="1">
              <a:lnSpc>
                <a:spcPct val="80000"/>
              </a:lnSpc>
            </a:pPr>
            <a:r>
              <a:rPr lang="en-US" altLang="ko-KR" sz="2000" dirty="0" smtClean="0">
                <a:latin typeface="Verdana" pitchFamily="34" charset="0"/>
                <a:ea typeface="굴림" charset="-127"/>
              </a:rPr>
              <a:t>Someone </a:t>
            </a:r>
            <a:r>
              <a:rPr lang="en-US" altLang="ko-KR" sz="2000" dirty="0" smtClean="0">
                <a:latin typeface="Verdana" pitchFamily="34" charset="0"/>
                <a:ea typeface="굴림" charset="-127"/>
              </a:rPr>
              <a:t>who has been “justified” by the blood of Jesus</a:t>
            </a:r>
          </a:p>
          <a:p>
            <a:pPr eaLnBrk="1" hangingPunct="1">
              <a:lnSpc>
                <a:spcPct val="80000"/>
              </a:lnSpc>
            </a:pPr>
            <a:endParaRPr lang="en-US" altLang="ko-KR" sz="2000" dirty="0" smtClean="0">
              <a:latin typeface="Verdana" pitchFamily="34" charset="0"/>
              <a:ea typeface="굴림" charset="-127"/>
            </a:endParaRPr>
          </a:p>
          <a:p>
            <a:pPr eaLnBrk="1" hangingPunct="1">
              <a:lnSpc>
                <a:spcPct val="80000"/>
              </a:lnSpc>
            </a:pPr>
            <a:r>
              <a:rPr lang="en-US" altLang="ko-KR" sz="2000" dirty="0" smtClean="0">
                <a:latin typeface="Verdana" pitchFamily="34" charset="0"/>
                <a:ea typeface="굴림" charset="-127"/>
              </a:rPr>
              <a:t>This simply means being placed in a right relationship with God</a:t>
            </a:r>
          </a:p>
          <a:p>
            <a:pPr eaLnBrk="1" hangingPunct="1">
              <a:lnSpc>
                <a:spcPct val="80000"/>
              </a:lnSpc>
            </a:pPr>
            <a:endParaRPr lang="en-US" altLang="ko-KR" sz="2000" dirty="0" smtClean="0">
              <a:latin typeface="Verdana" pitchFamily="34" charset="0"/>
              <a:ea typeface="굴림" charset="-127"/>
            </a:endParaRPr>
          </a:p>
          <a:p>
            <a:pPr eaLnBrk="1" hangingPunct="1">
              <a:lnSpc>
                <a:spcPct val="80000"/>
              </a:lnSpc>
            </a:pPr>
            <a:r>
              <a:rPr lang="en-US" altLang="ko-KR" sz="2000" dirty="0" smtClean="0">
                <a:latin typeface="Verdana" pitchFamily="34" charset="0"/>
                <a:ea typeface="굴림" charset="-127"/>
              </a:rPr>
              <a:t>Being just is not earned by works but is simply received by faith.</a:t>
            </a:r>
          </a:p>
          <a:p>
            <a:pPr eaLnBrk="1" hangingPunct="1">
              <a:lnSpc>
                <a:spcPct val="80000"/>
              </a:lnSpc>
            </a:pPr>
            <a:endParaRPr lang="en-US" altLang="ko-KR" sz="2000" dirty="0" smtClean="0">
              <a:latin typeface="Verdana" pitchFamily="34" charset="0"/>
              <a:ea typeface="굴림" charset="-127"/>
            </a:endParaRPr>
          </a:p>
          <a:p>
            <a:pPr eaLnBrk="1" hangingPunct="1">
              <a:lnSpc>
                <a:spcPct val="80000"/>
              </a:lnSpc>
            </a:pPr>
            <a:r>
              <a:rPr lang="en-US" sz="2000" dirty="0" smtClean="0">
                <a:latin typeface="Verdana" pitchFamily="34" charset="0"/>
                <a:ea typeface="굴림" charset="-127"/>
              </a:rPr>
              <a:t>Adam and Eve lost their relationship with God through unbelief. We must keep our right relationship through faith.</a:t>
            </a:r>
            <a:endParaRPr lang="en-US" sz="2000" dirty="0" smtClean="0"/>
          </a:p>
          <a:p>
            <a:pPr eaLnBrk="1" hangingPunct="1">
              <a:lnSpc>
                <a:spcPct val="80000"/>
              </a:lnSpc>
            </a:pPr>
            <a:endParaRPr lang="en-US" sz="20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219200" y="533400"/>
            <a:ext cx="7086600" cy="792162"/>
          </a:xfrm>
        </p:spPr>
        <p:txBody>
          <a:bodyPr/>
          <a:lstStyle/>
          <a:p>
            <a:r>
              <a:rPr lang="en-US" dirty="0" smtClean="0"/>
              <a:t>Our Prayers cannot be Answered apart from Faith</a:t>
            </a:r>
          </a:p>
        </p:txBody>
      </p:sp>
      <p:sp>
        <p:nvSpPr>
          <p:cNvPr id="4099" name="Rectangle 3"/>
          <p:cNvSpPr>
            <a:spLocks noGrp="1" noChangeArrowheads="1"/>
          </p:cNvSpPr>
          <p:nvPr>
            <p:ph type="body" idx="1"/>
          </p:nvPr>
        </p:nvSpPr>
        <p:spPr>
          <a:xfrm>
            <a:off x="1143000" y="1905000"/>
            <a:ext cx="6705600" cy="3240088"/>
          </a:xfrm>
        </p:spPr>
        <p:txBody>
          <a:bodyPr/>
          <a:lstStyle/>
          <a:p>
            <a:pPr>
              <a:lnSpc>
                <a:spcPct val="80000"/>
              </a:lnSpc>
              <a:buNone/>
            </a:pPr>
            <a:r>
              <a:rPr lang="en-US" altLang="ko-KR" sz="2800" dirty="0" smtClean="0">
                <a:latin typeface="Verdana" pitchFamily="34" charset="0"/>
                <a:ea typeface="굴림" charset="-127"/>
              </a:rPr>
              <a:t>Jesus answered and said unto them, Verily I say unto you, </a:t>
            </a:r>
            <a:r>
              <a:rPr lang="en-US" altLang="ko-KR" sz="2800" b="1" i="1" u="sng" dirty="0" smtClean="0">
                <a:latin typeface="Verdana" pitchFamily="34" charset="0"/>
                <a:ea typeface="굴림" charset="-127"/>
              </a:rPr>
              <a:t>If</a:t>
            </a:r>
            <a:r>
              <a:rPr lang="en-US" altLang="ko-KR" sz="2800" u="sng" dirty="0" smtClean="0">
                <a:latin typeface="Verdana" pitchFamily="34" charset="0"/>
                <a:ea typeface="굴림" charset="-127"/>
              </a:rPr>
              <a:t> ye have faith</a:t>
            </a:r>
            <a:r>
              <a:rPr lang="en-US" altLang="ko-KR" sz="2800" dirty="0" smtClean="0">
                <a:latin typeface="Verdana" pitchFamily="34" charset="0"/>
                <a:ea typeface="굴림" charset="-127"/>
              </a:rPr>
              <a:t>, and doubt not, ye shall not only do this which is done to the fig tree, but also if ye shall say unto this mountain, Be thou removed, and be thou cast into the sea; it shall be done. And all things, whatsoever ye shall ask in prayer, </a:t>
            </a:r>
            <a:r>
              <a:rPr lang="en-US" altLang="ko-KR" sz="2800" u="sng" dirty="0" smtClean="0">
                <a:latin typeface="Verdana" pitchFamily="34" charset="0"/>
                <a:ea typeface="굴림" charset="-127"/>
              </a:rPr>
              <a:t>believing, ye shall receive</a:t>
            </a:r>
            <a:r>
              <a:rPr lang="en-US" altLang="ko-KR" sz="2800" dirty="0" smtClean="0">
                <a:latin typeface="Verdana" pitchFamily="34" charset="0"/>
                <a:ea typeface="굴림" charset="-127"/>
              </a:rPr>
              <a:t>. (Matt. 21:21-22)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219200" y="533400"/>
            <a:ext cx="7086600" cy="792162"/>
          </a:xfrm>
        </p:spPr>
        <p:txBody>
          <a:bodyPr/>
          <a:lstStyle/>
          <a:p>
            <a:r>
              <a:rPr lang="en-US" dirty="0" smtClean="0"/>
              <a:t>Our Prayers cannot be Answered apart from Faith</a:t>
            </a:r>
          </a:p>
        </p:txBody>
      </p:sp>
      <p:sp>
        <p:nvSpPr>
          <p:cNvPr id="4099" name="Rectangle 3"/>
          <p:cNvSpPr>
            <a:spLocks noGrp="1" noChangeArrowheads="1"/>
          </p:cNvSpPr>
          <p:nvPr>
            <p:ph type="body" idx="1"/>
          </p:nvPr>
        </p:nvSpPr>
        <p:spPr>
          <a:xfrm>
            <a:off x="1143000" y="1905000"/>
            <a:ext cx="6705600" cy="3240088"/>
          </a:xfrm>
        </p:spPr>
        <p:txBody>
          <a:bodyPr/>
          <a:lstStyle/>
          <a:p>
            <a:pPr>
              <a:lnSpc>
                <a:spcPct val="80000"/>
              </a:lnSpc>
              <a:buNone/>
            </a:pPr>
            <a:r>
              <a:rPr lang="en-US" altLang="ko-KR" sz="2800" dirty="0" smtClean="0">
                <a:latin typeface="Verdana" pitchFamily="34" charset="0"/>
                <a:ea typeface="굴림" charset="-127"/>
              </a:rPr>
              <a:t>If any of you lack wisdom, let him ask of God, that </a:t>
            </a:r>
            <a:r>
              <a:rPr lang="en-US" altLang="ko-KR" sz="2800" dirty="0" err="1" smtClean="0">
                <a:latin typeface="Verdana" pitchFamily="34" charset="0"/>
                <a:ea typeface="굴림" charset="-127"/>
              </a:rPr>
              <a:t>giveth</a:t>
            </a:r>
            <a:r>
              <a:rPr lang="en-US" altLang="ko-KR" sz="2800" dirty="0" smtClean="0">
                <a:latin typeface="Verdana" pitchFamily="34" charset="0"/>
                <a:ea typeface="굴림" charset="-127"/>
              </a:rPr>
              <a:t> to all men liberally, and </a:t>
            </a:r>
            <a:r>
              <a:rPr lang="en-US" altLang="ko-KR" sz="2800" dirty="0" err="1" smtClean="0">
                <a:latin typeface="Verdana" pitchFamily="34" charset="0"/>
                <a:ea typeface="굴림" charset="-127"/>
              </a:rPr>
              <a:t>upbraideth</a:t>
            </a:r>
            <a:r>
              <a:rPr lang="en-US" altLang="ko-KR" sz="2800" dirty="0" smtClean="0">
                <a:latin typeface="Verdana" pitchFamily="34" charset="0"/>
                <a:ea typeface="굴림" charset="-127"/>
              </a:rPr>
              <a:t> not; and it shall be given him. But let him </a:t>
            </a:r>
            <a:r>
              <a:rPr lang="en-US" altLang="ko-KR" sz="2800" u="sng" dirty="0" smtClean="0">
                <a:latin typeface="Verdana" pitchFamily="34" charset="0"/>
                <a:ea typeface="굴림" charset="-127"/>
              </a:rPr>
              <a:t>ask in faith</a:t>
            </a:r>
            <a:r>
              <a:rPr lang="en-US" altLang="ko-KR" sz="2800" dirty="0" smtClean="0">
                <a:latin typeface="Verdana" pitchFamily="34" charset="0"/>
                <a:ea typeface="굴림" charset="-127"/>
              </a:rPr>
              <a:t>, nothing wavering. For he that </a:t>
            </a:r>
            <a:r>
              <a:rPr lang="en-US" altLang="ko-KR" sz="2800" dirty="0" err="1" smtClean="0">
                <a:latin typeface="Verdana" pitchFamily="34" charset="0"/>
                <a:ea typeface="굴림" charset="-127"/>
              </a:rPr>
              <a:t>wavereth</a:t>
            </a:r>
            <a:r>
              <a:rPr lang="en-US" altLang="ko-KR" sz="2800" dirty="0" smtClean="0">
                <a:latin typeface="Verdana" pitchFamily="34" charset="0"/>
                <a:ea typeface="굴림" charset="-127"/>
              </a:rPr>
              <a:t> is like a wave of the sea driven with the wind and tossed. For let not that man think that he shall receive any thing of the Lord. (James 1:5-7)</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219200" y="533400"/>
            <a:ext cx="7086600" cy="792162"/>
          </a:xfrm>
        </p:spPr>
        <p:txBody>
          <a:bodyPr/>
          <a:lstStyle/>
          <a:p>
            <a:r>
              <a:rPr lang="en-US" dirty="0" smtClean="0"/>
              <a:t>Our Enemy Cannot Be Overcome Apart from Faith</a:t>
            </a:r>
          </a:p>
        </p:txBody>
      </p:sp>
      <p:sp>
        <p:nvSpPr>
          <p:cNvPr id="4099" name="Rectangle 3"/>
          <p:cNvSpPr>
            <a:spLocks noGrp="1" noChangeArrowheads="1"/>
          </p:cNvSpPr>
          <p:nvPr>
            <p:ph type="body" idx="1"/>
          </p:nvPr>
        </p:nvSpPr>
        <p:spPr>
          <a:xfrm>
            <a:off x="1143000" y="1905000"/>
            <a:ext cx="6705600" cy="3240088"/>
          </a:xfrm>
        </p:spPr>
        <p:txBody>
          <a:bodyPr/>
          <a:lstStyle/>
          <a:p>
            <a:pPr>
              <a:lnSpc>
                <a:spcPct val="80000"/>
              </a:lnSpc>
              <a:buNone/>
            </a:pPr>
            <a:r>
              <a:rPr lang="en-US" altLang="ko-KR" sz="2800" dirty="0" smtClean="0">
                <a:latin typeface="Verdana" pitchFamily="34" charset="0"/>
                <a:ea typeface="굴림" charset="-127"/>
              </a:rPr>
              <a:t>Be sober, be vigilant; because your adversary the devil, as a roaring lion, </a:t>
            </a:r>
            <a:r>
              <a:rPr lang="en-US" altLang="ko-KR" sz="2800" dirty="0" err="1" smtClean="0">
                <a:latin typeface="Verdana" pitchFamily="34" charset="0"/>
                <a:ea typeface="굴림" charset="-127"/>
              </a:rPr>
              <a:t>walketh</a:t>
            </a:r>
            <a:r>
              <a:rPr lang="en-US" altLang="ko-KR" sz="2800" dirty="0" smtClean="0">
                <a:latin typeface="Verdana" pitchFamily="34" charset="0"/>
                <a:ea typeface="굴림" charset="-127"/>
              </a:rPr>
              <a:t> about, seeking whom he may devour: Whom resist </a:t>
            </a:r>
            <a:r>
              <a:rPr lang="en-US" altLang="ko-KR" sz="2800" dirty="0" err="1" smtClean="0">
                <a:latin typeface="Verdana" pitchFamily="34" charset="0"/>
                <a:ea typeface="굴림" charset="-127"/>
              </a:rPr>
              <a:t>stedfast</a:t>
            </a:r>
            <a:r>
              <a:rPr lang="en-US" altLang="ko-KR" sz="2800" dirty="0" smtClean="0">
                <a:latin typeface="Verdana" pitchFamily="34" charset="0"/>
                <a:ea typeface="굴림" charset="-127"/>
              </a:rPr>
              <a:t> in the faith, knowing that the same afflictions are accomplished in your brethren that are in the world. (1 Pet. 5:8-9)</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219200" y="427038"/>
            <a:ext cx="7086600" cy="792162"/>
          </a:xfrm>
        </p:spPr>
        <p:txBody>
          <a:bodyPr/>
          <a:lstStyle/>
          <a:p>
            <a:pPr eaLnBrk="1" hangingPunct="1"/>
            <a:r>
              <a:rPr lang="en-US" dirty="0" smtClean="0"/>
              <a:t>God Demands Faith</a:t>
            </a:r>
          </a:p>
        </p:txBody>
      </p:sp>
      <p:sp>
        <p:nvSpPr>
          <p:cNvPr id="4099" name="Rectangle 3"/>
          <p:cNvSpPr>
            <a:spLocks noGrp="1" noChangeArrowheads="1"/>
          </p:cNvSpPr>
          <p:nvPr>
            <p:ph type="body" idx="1"/>
          </p:nvPr>
        </p:nvSpPr>
        <p:spPr>
          <a:xfrm>
            <a:off x="1219200" y="1600200"/>
            <a:ext cx="6705600" cy="4687888"/>
          </a:xfrm>
        </p:spPr>
        <p:txBody>
          <a:bodyPr/>
          <a:lstStyle/>
          <a:p>
            <a:pPr>
              <a:lnSpc>
                <a:spcPct val="80000"/>
              </a:lnSpc>
              <a:buNone/>
            </a:pPr>
            <a:r>
              <a:rPr lang="en-US" altLang="ko-KR" sz="3600" dirty="0" smtClean="0">
                <a:latin typeface="Verdana" pitchFamily="34" charset="0"/>
                <a:ea typeface="굴림" charset="-127"/>
              </a:rPr>
              <a:t>But without faith it is </a:t>
            </a:r>
            <a:r>
              <a:rPr lang="en-US" altLang="ko-KR" sz="3600" u="sng" dirty="0" smtClean="0">
                <a:latin typeface="Verdana" pitchFamily="34" charset="0"/>
                <a:ea typeface="굴림" charset="-127"/>
              </a:rPr>
              <a:t>impossible</a:t>
            </a:r>
            <a:r>
              <a:rPr lang="en-US" altLang="ko-KR" sz="3600" dirty="0" smtClean="0">
                <a:latin typeface="Verdana" pitchFamily="34" charset="0"/>
                <a:ea typeface="굴림" charset="-127"/>
              </a:rPr>
              <a:t> to please him: for he that cometh to God </a:t>
            </a:r>
            <a:r>
              <a:rPr lang="en-US" altLang="ko-KR" sz="3600" u="sng" dirty="0" smtClean="0">
                <a:latin typeface="Verdana" pitchFamily="34" charset="0"/>
                <a:ea typeface="굴림" charset="-127"/>
              </a:rPr>
              <a:t>must</a:t>
            </a:r>
            <a:r>
              <a:rPr lang="en-US" altLang="ko-KR" sz="3600" dirty="0" smtClean="0">
                <a:latin typeface="Verdana" pitchFamily="34" charset="0"/>
                <a:ea typeface="굴림" charset="-127"/>
              </a:rPr>
              <a:t> believe that he is, and that he is a </a:t>
            </a:r>
            <a:r>
              <a:rPr lang="en-US" altLang="ko-KR" sz="3600" dirty="0" err="1" smtClean="0">
                <a:latin typeface="Verdana" pitchFamily="34" charset="0"/>
                <a:ea typeface="굴림" charset="-127"/>
              </a:rPr>
              <a:t>rewarder</a:t>
            </a:r>
            <a:r>
              <a:rPr lang="en-US" altLang="ko-KR" sz="3600" dirty="0" smtClean="0">
                <a:latin typeface="Verdana" pitchFamily="34" charset="0"/>
                <a:ea typeface="굴림" charset="-127"/>
              </a:rPr>
              <a:t> of them that diligently seek him. (Hebrews 11:6)</a:t>
            </a:r>
          </a:p>
          <a:p>
            <a:pPr eaLnBrk="1" hangingPunct="1">
              <a:lnSpc>
                <a:spcPct val="80000"/>
              </a:lnSpc>
            </a:pPr>
            <a:endParaRPr lang="en-US" altLang="ko-KR" sz="2000" dirty="0" smtClean="0">
              <a:latin typeface="Verdana" pitchFamily="34" charset="0"/>
              <a:ea typeface="굴림" charset="-127"/>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219200" y="533400"/>
            <a:ext cx="7086600" cy="792162"/>
          </a:xfrm>
        </p:spPr>
        <p:txBody>
          <a:bodyPr/>
          <a:lstStyle/>
          <a:p>
            <a:r>
              <a:rPr lang="en-US" dirty="0" smtClean="0"/>
              <a:t>Our Enemy Cannot Be Overcome Apart from Faith</a:t>
            </a:r>
          </a:p>
        </p:txBody>
      </p:sp>
      <p:sp>
        <p:nvSpPr>
          <p:cNvPr id="4099" name="Rectangle 3"/>
          <p:cNvSpPr>
            <a:spLocks noGrp="1" noChangeArrowheads="1"/>
          </p:cNvSpPr>
          <p:nvPr>
            <p:ph type="body" idx="1"/>
          </p:nvPr>
        </p:nvSpPr>
        <p:spPr>
          <a:xfrm>
            <a:off x="1447800" y="2438400"/>
            <a:ext cx="6705600" cy="3240088"/>
          </a:xfrm>
        </p:spPr>
        <p:txBody>
          <a:bodyPr/>
          <a:lstStyle/>
          <a:p>
            <a:pPr>
              <a:lnSpc>
                <a:spcPct val="80000"/>
              </a:lnSpc>
              <a:buNone/>
            </a:pPr>
            <a:r>
              <a:rPr lang="en-US" altLang="ko-KR" sz="3600" u="sng" dirty="0" smtClean="0">
                <a:latin typeface="Verdana" pitchFamily="34" charset="0"/>
                <a:ea typeface="굴림" charset="-127"/>
              </a:rPr>
              <a:t>Above all</a:t>
            </a:r>
            <a:r>
              <a:rPr lang="en-US" altLang="ko-KR" sz="3600" dirty="0" smtClean="0">
                <a:latin typeface="Verdana" pitchFamily="34" charset="0"/>
                <a:ea typeface="굴림" charset="-127"/>
              </a:rPr>
              <a:t>, taking the shield of faith, wherewith ye shall be able to quench all the fiery darts of the wicked. (Eph. 6:16)</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981200" y="381000"/>
            <a:ext cx="6934200" cy="715963"/>
          </a:xfrm>
        </p:spPr>
        <p:txBody>
          <a:bodyPr/>
          <a:lstStyle/>
          <a:p>
            <a:pPr eaLnBrk="1" hangingPunct="1"/>
            <a:r>
              <a:rPr lang="en-US" sz="4000" dirty="0" smtClean="0">
                <a:solidFill>
                  <a:schemeClr val="tx1"/>
                </a:solidFill>
              </a:rPr>
              <a:t>“Above All?”</a:t>
            </a:r>
          </a:p>
        </p:txBody>
      </p:sp>
      <p:sp>
        <p:nvSpPr>
          <p:cNvPr id="5123" name="Rectangle 3"/>
          <p:cNvSpPr>
            <a:spLocks noGrp="1" noChangeArrowheads="1"/>
          </p:cNvSpPr>
          <p:nvPr>
            <p:ph type="body" idx="1"/>
          </p:nvPr>
        </p:nvSpPr>
        <p:spPr>
          <a:xfrm>
            <a:off x="1981200" y="1676400"/>
            <a:ext cx="6934200" cy="4267200"/>
          </a:xfrm>
        </p:spPr>
        <p:txBody>
          <a:bodyPr/>
          <a:lstStyle/>
          <a:p>
            <a:pPr eaLnBrk="1" hangingPunct="1">
              <a:lnSpc>
                <a:spcPct val="80000"/>
              </a:lnSpc>
            </a:pPr>
            <a:r>
              <a:rPr lang="en-US" altLang="ko-KR" sz="2000" dirty="0" smtClean="0">
                <a:latin typeface="Verdana" pitchFamily="34" charset="0"/>
                <a:ea typeface="굴림" charset="-127"/>
              </a:rPr>
              <a:t>“above all” means that your faith is the most important part of your spiritual armor</a:t>
            </a:r>
          </a:p>
          <a:p>
            <a:pPr eaLnBrk="1" hangingPunct="1">
              <a:lnSpc>
                <a:spcPct val="80000"/>
              </a:lnSpc>
            </a:pPr>
            <a:endParaRPr lang="en-US" altLang="ko-KR" sz="2000" dirty="0" smtClean="0">
              <a:latin typeface="Verdana" pitchFamily="34" charset="0"/>
              <a:ea typeface="굴림" charset="-127"/>
            </a:endParaRPr>
          </a:p>
          <a:p>
            <a:pPr eaLnBrk="1" hangingPunct="1">
              <a:lnSpc>
                <a:spcPct val="80000"/>
              </a:lnSpc>
            </a:pPr>
            <a:r>
              <a:rPr lang="en-US" altLang="ko-KR" sz="2000" dirty="0" smtClean="0">
                <a:latin typeface="Verdana" pitchFamily="34" charset="0"/>
                <a:ea typeface="굴림" charset="-127"/>
              </a:rPr>
              <a:t>The Truth New Testament says, </a:t>
            </a:r>
            <a:r>
              <a:rPr lang="en-US" altLang="ko-KR" sz="2000" i="1" dirty="0" smtClean="0">
                <a:latin typeface="Verdana" pitchFamily="34" charset="0"/>
                <a:ea typeface="굴림" charset="-127"/>
              </a:rPr>
              <a:t>“….Your faith is a shield that you have to take hold of and that enables you to overcome anything the devil throws at you.”</a:t>
            </a:r>
          </a:p>
          <a:p>
            <a:pPr eaLnBrk="1" hangingPunct="1">
              <a:lnSpc>
                <a:spcPct val="80000"/>
              </a:lnSpc>
            </a:pPr>
            <a:endParaRPr lang="en-US" altLang="ko-KR" sz="2000" dirty="0" smtClean="0">
              <a:latin typeface="Verdana" pitchFamily="34" charset="0"/>
              <a:ea typeface="굴림" charset="-127"/>
            </a:endParaRPr>
          </a:p>
          <a:p>
            <a:pPr eaLnBrk="1" hangingPunct="1">
              <a:lnSpc>
                <a:spcPct val="80000"/>
              </a:lnSpc>
            </a:pPr>
            <a:r>
              <a:rPr lang="en-US" altLang="ko-KR" sz="2000" dirty="0" smtClean="0">
                <a:latin typeface="Verdana" pitchFamily="34" charset="0"/>
                <a:ea typeface="굴림" charset="-127"/>
              </a:rPr>
              <a:t>The enemy defeated </a:t>
            </a:r>
            <a:r>
              <a:rPr lang="en-US" altLang="ko-KR" sz="2000" dirty="0" smtClean="0">
                <a:latin typeface="Verdana" pitchFamily="34" charset="0"/>
                <a:ea typeface="굴림" charset="-127"/>
              </a:rPr>
              <a:t>Adam and Eve, </a:t>
            </a:r>
            <a:r>
              <a:rPr lang="en-US" altLang="ko-KR" sz="2000" dirty="0" smtClean="0">
                <a:latin typeface="Verdana" pitchFamily="34" charset="0"/>
                <a:ea typeface="굴림" charset="-127"/>
              </a:rPr>
              <a:t>not by force or power, but by attacking their FAITH.</a:t>
            </a:r>
          </a:p>
          <a:p>
            <a:pPr eaLnBrk="1" hangingPunct="1">
              <a:lnSpc>
                <a:spcPct val="80000"/>
              </a:lnSpc>
            </a:pPr>
            <a:endParaRPr lang="en-US" altLang="ko-KR" sz="2000" dirty="0" smtClean="0">
              <a:latin typeface="Verdana" pitchFamily="34" charset="0"/>
              <a:ea typeface="굴림" charset="-127"/>
            </a:endParaRPr>
          </a:p>
          <a:p>
            <a:pPr eaLnBrk="1" hangingPunct="1">
              <a:lnSpc>
                <a:spcPct val="80000"/>
              </a:lnSpc>
            </a:pPr>
            <a:r>
              <a:rPr lang="en-US" sz="2000" dirty="0" smtClean="0">
                <a:latin typeface="Verdana" pitchFamily="34" charset="0"/>
                <a:ea typeface="굴림" charset="-127"/>
              </a:rPr>
              <a:t>Satan’s primary attack is upon our faith in God. We defeat the enemy by maintaining our faith.</a:t>
            </a:r>
            <a:endParaRPr lang="en-US" sz="2000" dirty="0" smtClean="0"/>
          </a:p>
          <a:p>
            <a:pPr eaLnBrk="1" hangingPunct="1">
              <a:lnSpc>
                <a:spcPct val="80000"/>
              </a:lnSpc>
            </a:pPr>
            <a:endParaRPr lang="en-US" sz="2000"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219200" y="533400"/>
            <a:ext cx="7086600" cy="792162"/>
          </a:xfrm>
        </p:spPr>
        <p:txBody>
          <a:bodyPr/>
          <a:lstStyle/>
          <a:p>
            <a:r>
              <a:rPr lang="en-US" dirty="0" smtClean="0"/>
              <a:t>Our Enemy Cannot Be Overcome Apart from Faith</a:t>
            </a:r>
          </a:p>
        </p:txBody>
      </p:sp>
      <p:sp>
        <p:nvSpPr>
          <p:cNvPr id="4099" name="Rectangle 3"/>
          <p:cNvSpPr>
            <a:spLocks noGrp="1" noChangeArrowheads="1"/>
          </p:cNvSpPr>
          <p:nvPr>
            <p:ph type="body" idx="1"/>
          </p:nvPr>
        </p:nvSpPr>
        <p:spPr>
          <a:xfrm>
            <a:off x="1447800" y="2438400"/>
            <a:ext cx="6705600" cy="3240088"/>
          </a:xfrm>
        </p:spPr>
        <p:txBody>
          <a:bodyPr/>
          <a:lstStyle/>
          <a:p>
            <a:pPr>
              <a:lnSpc>
                <a:spcPct val="80000"/>
              </a:lnSpc>
              <a:buNone/>
            </a:pPr>
            <a:r>
              <a:rPr lang="en-US" altLang="ko-KR" sz="3600" u="sng" dirty="0" smtClean="0">
                <a:latin typeface="Verdana" pitchFamily="34" charset="0"/>
                <a:ea typeface="굴림" charset="-127"/>
              </a:rPr>
              <a:t>Fight the good fight of faith, </a:t>
            </a:r>
            <a:r>
              <a:rPr lang="en-US" altLang="ko-KR" sz="3600" dirty="0" smtClean="0">
                <a:latin typeface="Verdana" pitchFamily="34" charset="0"/>
                <a:ea typeface="굴림" charset="-127"/>
              </a:rPr>
              <a:t>lay hold on eternal life, whereunto thou art also called, and hast professed a good profession before many witnesses. (1 Tim. 6:12)</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219200" y="533400"/>
            <a:ext cx="7696200" cy="792162"/>
          </a:xfrm>
        </p:spPr>
        <p:txBody>
          <a:bodyPr/>
          <a:lstStyle/>
          <a:p>
            <a:r>
              <a:rPr lang="en-US" dirty="0" smtClean="0"/>
              <a:t>All things in the Christian life are possible through faith.</a:t>
            </a:r>
          </a:p>
        </p:txBody>
      </p:sp>
      <p:sp>
        <p:nvSpPr>
          <p:cNvPr id="4099" name="Rectangle 3"/>
          <p:cNvSpPr>
            <a:spLocks noGrp="1" noChangeArrowheads="1"/>
          </p:cNvSpPr>
          <p:nvPr>
            <p:ph type="body" idx="1"/>
          </p:nvPr>
        </p:nvSpPr>
        <p:spPr>
          <a:xfrm>
            <a:off x="1371600" y="2819400"/>
            <a:ext cx="6705600" cy="3240088"/>
          </a:xfrm>
        </p:spPr>
        <p:txBody>
          <a:bodyPr/>
          <a:lstStyle/>
          <a:p>
            <a:pPr>
              <a:lnSpc>
                <a:spcPct val="80000"/>
              </a:lnSpc>
              <a:buNone/>
            </a:pPr>
            <a:r>
              <a:rPr lang="en-US" sz="3600" dirty="0" smtClean="0">
                <a:solidFill>
                  <a:schemeClr val="tx1"/>
                </a:solidFill>
                <a:latin typeface="+mn-lt"/>
                <a:ea typeface="+mn-ea"/>
                <a:cs typeface="+mn-cs"/>
              </a:rPr>
              <a:t>Jesus said unto him, If thou canst believe, all things are possible to him that believeth. (Mark 9:23)</a:t>
            </a:r>
            <a:endParaRPr lang="en-US" altLang="ko-KR" sz="3600" dirty="0" smtClean="0">
              <a:latin typeface="Verdana" pitchFamily="34" charset="0"/>
              <a:ea typeface="굴림" charset="-127"/>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219200" y="533400"/>
            <a:ext cx="7696200" cy="792162"/>
          </a:xfrm>
        </p:spPr>
        <p:txBody>
          <a:bodyPr/>
          <a:lstStyle/>
          <a:p>
            <a:r>
              <a:rPr lang="en-US" dirty="0" smtClean="0"/>
              <a:t>All things in the Christian life are possible through faith.</a:t>
            </a:r>
          </a:p>
        </p:txBody>
      </p:sp>
      <p:sp>
        <p:nvSpPr>
          <p:cNvPr id="4099" name="Rectangle 3"/>
          <p:cNvSpPr>
            <a:spLocks noGrp="1" noChangeArrowheads="1"/>
          </p:cNvSpPr>
          <p:nvPr>
            <p:ph type="body" idx="1"/>
          </p:nvPr>
        </p:nvSpPr>
        <p:spPr>
          <a:xfrm>
            <a:off x="1295400" y="1828800"/>
            <a:ext cx="6934200" cy="3240088"/>
          </a:xfrm>
        </p:spPr>
        <p:txBody>
          <a:bodyPr/>
          <a:lstStyle/>
          <a:p>
            <a:pPr>
              <a:lnSpc>
                <a:spcPct val="80000"/>
              </a:lnSpc>
              <a:buNone/>
            </a:pPr>
            <a:r>
              <a:rPr lang="en-US" sz="3600" dirty="0" smtClean="0">
                <a:solidFill>
                  <a:schemeClr val="tx1"/>
                </a:solidFill>
                <a:latin typeface="+mn-lt"/>
                <a:ea typeface="+mn-ea"/>
                <a:cs typeface="+mn-cs"/>
              </a:rPr>
              <a:t>And Jesus said unto them, Because of your unbelief: for verily I say unto you, If ye have faith as a grain of mustard seed, ye shall say unto this mountain, Remove hence to yonder place; and it shall remove; and nothing shall be impossible unto you. (Matt. 17:20)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981200" y="381000"/>
            <a:ext cx="6934200" cy="715963"/>
          </a:xfrm>
        </p:spPr>
        <p:txBody>
          <a:bodyPr/>
          <a:lstStyle/>
          <a:p>
            <a:pPr eaLnBrk="1" hangingPunct="1"/>
            <a:r>
              <a:rPr lang="en-US" sz="4000" dirty="0" smtClean="0">
                <a:solidFill>
                  <a:schemeClr val="tx1"/>
                </a:solidFill>
              </a:rPr>
              <a:t>“Nothing is impossible to You”</a:t>
            </a:r>
          </a:p>
        </p:txBody>
      </p:sp>
      <p:sp>
        <p:nvSpPr>
          <p:cNvPr id="5123" name="Rectangle 3"/>
          <p:cNvSpPr>
            <a:spLocks noGrp="1" noChangeArrowheads="1"/>
          </p:cNvSpPr>
          <p:nvPr>
            <p:ph type="body" idx="1"/>
          </p:nvPr>
        </p:nvSpPr>
        <p:spPr>
          <a:xfrm>
            <a:off x="1981200" y="1676400"/>
            <a:ext cx="6934200" cy="4267200"/>
          </a:xfrm>
        </p:spPr>
        <p:txBody>
          <a:bodyPr/>
          <a:lstStyle/>
          <a:p>
            <a:pPr eaLnBrk="1" hangingPunct="1">
              <a:lnSpc>
                <a:spcPct val="80000"/>
              </a:lnSpc>
            </a:pPr>
            <a:r>
              <a:rPr lang="en-US" altLang="ko-KR" sz="2000" dirty="0" smtClean="0">
                <a:latin typeface="Verdana" pitchFamily="34" charset="0"/>
                <a:ea typeface="굴림" charset="-127"/>
              </a:rPr>
              <a:t>“Faith makes you almost as omnipotent as God by virtue of its borrowed divinity” (Charles Spurgeon)</a:t>
            </a:r>
          </a:p>
          <a:p>
            <a:pPr eaLnBrk="1" hangingPunct="1">
              <a:lnSpc>
                <a:spcPct val="80000"/>
              </a:lnSpc>
            </a:pPr>
            <a:endParaRPr lang="en-US" altLang="ko-KR" sz="2000" dirty="0" smtClean="0">
              <a:latin typeface="Verdana" pitchFamily="34" charset="0"/>
              <a:ea typeface="굴림" charset="-127"/>
            </a:endParaRPr>
          </a:p>
          <a:p>
            <a:pPr>
              <a:lnSpc>
                <a:spcPct val="80000"/>
              </a:lnSpc>
            </a:pPr>
            <a:r>
              <a:rPr lang="en-US" altLang="ko-KR" sz="2000" dirty="0" smtClean="0">
                <a:latin typeface="Verdana" pitchFamily="34" charset="0"/>
                <a:ea typeface="굴림" charset="-127"/>
              </a:rPr>
              <a:t>I can do all things through Christ which </a:t>
            </a:r>
            <a:r>
              <a:rPr lang="en-US" altLang="ko-KR" sz="2000" dirty="0" err="1" smtClean="0">
                <a:latin typeface="Verdana" pitchFamily="34" charset="0"/>
                <a:ea typeface="굴림" charset="-127"/>
              </a:rPr>
              <a:t>strengtheneth</a:t>
            </a:r>
            <a:r>
              <a:rPr lang="en-US" altLang="ko-KR" sz="2000" dirty="0" smtClean="0">
                <a:latin typeface="Verdana" pitchFamily="34" charset="0"/>
                <a:ea typeface="굴림" charset="-127"/>
              </a:rPr>
              <a:t> me (Phil. 4:13)</a:t>
            </a:r>
          </a:p>
          <a:p>
            <a:pPr>
              <a:lnSpc>
                <a:spcPct val="80000"/>
              </a:lnSpc>
            </a:pPr>
            <a:endParaRPr lang="en-US" altLang="ko-KR" sz="2000" dirty="0" smtClean="0">
              <a:latin typeface="Verdana" pitchFamily="34" charset="0"/>
              <a:ea typeface="굴림" charset="-127"/>
            </a:endParaRPr>
          </a:p>
          <a:p>
            <a:pPr eaLnBrk="1" hangingPunct="1">
              <a:lnSpc>
                <a:spcPct val="80000"/>
              </a:lnSpc>
            </a:pPr>
            <a:r>
              <a:rPr lang="en-US" altLang="ko-KR" sz="2000" dirty="0" smtClean="0">
                <a:latin typeface="Verdana" pitchFamily="34" charset="0"/>
                <a:ea typeface="굴림" charset="-127"/>
              </a:rPr>
              <a:t>Stop looking at your situation as hopeless and never being subject to change. God thrives in changing seemingly impossible situations. He receives more glory.</a:t>
            </a:r>
          </a:p>
          <a:p>
            <a:pPr eaLnBrk="1" hangingPunct="1">
              <a:lnSpc>
                <a:spcPct val="80000"/>
              </a:lnSpc>
            </a:pPr>
            <a:endParaRPr lang="en-US" altLang="ko-KR" sz="2000" dirty="0" smtClean="0">
              <a:latin typeface="Verdana" pitchFamily="34" charset="0"/>
              <a:ea typeface="굴림" charset="-127"/>
            </a:endParaRPr>
          </a:p>
          <a:p>
            <a:pPr eaLnBrk="1" hangingPunct="1">
              <a:lnSpc>
                <a:spcPct val="80000"/>
              </a:lnSpc>
            </a:pPr>
            <a:r>
              <a:rPr lang="en-US" sz="2000" dirty="0" smtClean="0">
                <a:latin typeface="Verdana" pitchFamily="34" charset="0"/>
                <a:ea typeface="굴림" charset="-127"/>
              </a:rPr>
              <a:t>Stop saying “I can’t.” Yes you can.</a:t>
            </a:r>
          </a:p>
          <a:p>
            <a:pPr eaLnBrk="1" hangingPunct="1">
              <a:lnSpc>
                <a:spcPct val="80000"/>
              </a:lnSpc>
            </a:pPr>
            <a:endParaRPr lang="en-US" sz="2000" dirty="0" smtClean="0">
              <a:latin typeface="Verdana" pitchFamily="34" charset="0"/>
              <a:ea typeface="굴림" charset="-127"/>
            </a:endParaRPr>
          </a:p>
          <a:p>
            <a:pPr>
              <a:lnSpc>
                <a:spcPct val="80000"/>
              </a:lnSpc>
            </a:pPr>
            <a:r>
              <a:rPr lang="en-US" sz="2000" dirty="0" smtClean="0"/>
              <a:t>Eph 1:3; 2 Pet. 1:3; 1 Cor. 3:21-22</a:t>
            </a:r>
          </a:p>
          <a:p>
            <a:pPr eaLnBrk="1" hangingPunct="1">
              <a:lnSpc>
                <a:spcPct val="80000"/>
              </a:lnSpc>
            </a:pPr>
            <a:endParaRPr lang="en-US" sz="20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981200" y="381000"/>
            <a:ext cx="6934200" cy="715963"/>
          </a:xfrm>
        </p:spPr>
        <p:txBody>
          <a:bodyPr/>
          <a:lstStyle/>
          <a:p>
            <a:pPr eaLnBrk="1" hangingPunct="1"/>
            <a:r>
              <a:rPr lang="en-US" sz="4000" dirty="0" smtClean="0">
                <a:solidFill>
                  <a:schemeClr val="tx1"/>
                </a:solidFill>
              </a:rPr>
              <a:t>“Must”</a:t>
            </a:r>
          </a:p>
        </p:txBody>
      </p:sp>
      <p:sp>
        <p:nvSpPr>
          <p:cNvPr id="5123" name="Rectangle 3"/>
          <p:cNvSpPr>
            <a:spLocks noGrp="1" noChangeArrowheads="1"/>
          </p:cNvSpPr>
          <p:nvPr>
            <p:ph type="body" idx="1"/>
          </p:nvPr>
        </p:nvSpPr>
        <p:spPr>
          <a:xfrm>
            <a:off x="1981200" y="1676400"/>
            <a:ext cx="6934200" cy="4267200"/>
          </a:xfrm>
        </p:spPr>
        <p:txBody>
          <a:bodyPr/>
          <a:lstStyle/>
          <a:p>
            <a:pPr eaLnBrk="1" hangingPunct="1">
              <a:lnSpc>
                <a:spcPct val="80000"/>
              </a:lnSpc>
            </a:pPr>
            <a:r>
              <a:rPr lang="en-US" altLang="ko-KR" sz="2000" dirty="0" smtClean="0">
                <a:latin typeface="Verdana" pitchFamily="34" charset="0"/>
                <a:ea typeface="굴림" charset="-127"/>
              </a:rPr>
              <a:t>The word “must”</a:t>
            </a:r>
          </a:p>
          <a:p>
            <a:pPr eaLnBrk="1" hangingPunct="1">
              <a:lnSpc>
                <a:spcPct val="80000"/>
              </a:lnSpc>
            </a:pPr>
            <a:endParaRPr lang="en-US" altLang="ko-KR" sz="2000" dirty="0" smtClean="0">
              <a:latin typeface="Verdana" pitchFamily="34" charset="0"/>
              <a:ea typeface="굴림" charset="-127"/>
            </a:endParaRPr>
          </a:p>
          <a:p>
            <a:pPr eaLnBrk="1" hangingPunct="1">
              <a:lnSpc>
                <a:spcPct val="80000"/>
              </a:lnSpc>
            </a:pPr>
            <a:r>
              <a:rPr lang="en-US" altLang="ko-KR" sz="2000" dirty="0" smtClean="0">
                <a:latin typeface="Verdana" pitchFamily="34" charset="0"/>
                <a:ea typeface="굴림" charset="-127"/>
              </a:rPr>
              <a:t>Greek word is “</a:t>
            </a:r>
            <a:r>
              <a:rPr lang="en-US" altLang="ko-KR" sz="2000" dirty="0" err="1" smtClean="0">
                <a:latin typeface="Verdana" pitchFamily="34" charset="0"/>
                <a:ea typeface="굴림" charset="-127"/>
              </a:rPr>
              <a:t>dei</a:t>
            </a:r>
            <a:r>
              <a:rPr lang="en-US" altLang="ko-KR" sz="2000" dirty="0" smtClean="0">
                <a:latin typeface="Verdana" pitchFamily="34" charset="0"/>
                <a:ea typeface="굴림" charset="-127"/>
              </a:rPr>
              <a:t>” which is more emphatic than the English word “must”</a:t>
            </a:r>
          </a:p>
          <a:p>
            <a:pPr eaLnBrk="1" hangingPunct="1">
              <a:lnSpc>
                <a:spcPct val="80000"/>
              </a:lnSpc>
            </a:pPr>
            <a:endParaRPr lang="en-US" altLang="ko-KR" sz="2000" dirty="0" smtClean="0">
              <a:latin typeface="Verdana" pitchFamily="34" charset="0"/>
              <a:ea typeface="굴림" charset="-127"/>
            </a:endParaRPr>
          </a:p>
          <a:p>
            <a:pPr eaLnBrk="1" hangingPunct="1">
              <a:lnSpc>
                <a:spcPct val="80000"/>
              </a:lnSpc>
            </a:pPr>
            <a:r>
              <a:rPr lang="en-US" altLang="ko-KR" sz="2000" dirty="0" smtClean="0">
                <a:latin typeface="Verdana" pitchFamily="34" charset="0"/>
                <a:ea typeface="굴림" charset="-127"/>
              </a:rPr>
              <a:t>…it was associated with anything that was seen to be a fixed necessity or an irresistible purpose. It described an unchangeable fact, an invincible authority. It represented whatever was absolutely unshakeable in force or will.</a:t>
            </a:r>
          </a:p>
          <a:p>
            <a:pPr eaLnBrk="1" hangingPunct="1">
              <a:lnSpc>
                <a:spcPct val="80000"/>
              </a:lnSpc>
            </a:pPr>
            <a:endParaRPr lang="en-US" altLang="ko-KR" sz="2000" dirty="0" smtClean="0">
              <a:latin typeface="Verdana" pitchFamily="34" charset="0"/>
              <a:ea typeface="굴림" charset="-127"/>
            </a:endParaRPr>
          </a:p>
          <a:p>
            <a:pPr eaLnBrk="1" hangingPunct="1">
              <a:lnSpc>
                <a:spcPct val="80000"/>
              </a:lnSpc>
            </a:pPr>
            <a:r>
              <a:rPr lang="en-US" sz="2000" dirty="0" smtClean="0">
                <a:latin typeface="Verdana" pitchFamily="34" charset="0"/>
                <a:ea typeface="굴림" charset="-127"/>
              </a:rPr>
              <a:t>From Dr. Ken Chant’s book, </a:t>
            </a:r>
            <a:r>
              <a:rPr lang="en-US" sz="2000" b="1" i="1" dirty="0" smtClean="0">
                <a:latin typeface="Verdana" pitchFamily="34" charset="0"/>
                <a:ea typeface="굴림" charset="-127"/>
              </a:rPr>
              <a:t>Faith Dynamics</a:t>
            </a:r>
            <a:r>
              <a:rPr lang="en-US" sz="2000" dirty="0" smtClean="0">
                <a:latin typeface="Verdana" pitchFamily="34" charset="0"/>
                <a:ea typeface="굴림" charset="-127"/>
              </a:rPr>
              <a:t>, p. 79</a:t>
            </a:r>
            <a:endParaRPr lang="en-US" sz="2000" dirty="0" smtClean="0"/>
          </a:p>
          <a:p>
            <a:pPr eaLnBrk="1" hangingPunct="1">
              <a:lnSpc>
                <a:spcPct val="80000"/>
              </a:lnSpc>
            </a:pPr>
            <a:endParaRPr lang="en-US" sz="20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219200" y="427038"/>
            <a:ext cx="7086600" cy="792162"/>
          </a:xfrm>
        </p:spPr>
        <p:txBody>
          <a:bodyPr/>
          <a:lstStyle/>
          <a:p>
            <a:pPr eaLnBrk="1" hangingPunct="1"/>
            <a:r>
              <a:rPr lang="en-US" dirty="0" smtClean="0"/>
              <a:t>God Demands Faith</a:t>
            </a:r>
          </a:p>
        </p:txBody>
      </p:sp>
      <p:sp>
        <p:nvSpPr>
          <p:cNvPr id="4099" name="Rectangle 3"/>
          <p:cNvSpPr>
            <a:spLocks noGrp="1" noChangeArrowheads="1"/>
          </p:cNvSpPr>
          <p:nvPr>
            <p:ph type="body" idx="1"/>
          </p:nvPr>
        </p:nvSpPr>
        <p:spPr>
          <a:xfrm>
            <a:off x="1219200" y="2170112"/>
            <a:ext cx="6705600" cy="3240088"/>
          </a:xfrm>
        </p:spPr>
        <p:txBody>
          <a:bodyPr/>
          <a:lstStyle/>
          <a:p>
            <a:pPr>
              <a:lnSpc>
                <a:spcPct val="80000"/>
              </a:lnSpc>
              <a:buNone/>
            </a:pPr>
            <a:r>
              <a:rPr lang="en-US" altLang="ko-KR" sz="3600" dirty="0" smtClean="0">
                <a:latin typeface="Verdana" pitchFamily="34" charset="0"/>
                <a:ea typeface="굴림" charset="-127"/>
              </a:rPr>
              <a:t>And he that </a:t>
            </a:r>
            <a:r>
              <a:rPr lang="en-US" altLang="ko-KR" sz="3600" dirty="0" err="1" smtClean="0">
                <a:latin typeface="Verdana" pitchFamily="34" charset="0"/>
                <a:ea typeface="굴림" charset="-127"/>
              </a:rPr>
              <a:t>doubteth</a:t>
            </a:r>
            <a:r>
              <a:rPr lang="en-US" altLang="ko-KR" sz="3600" dirty="0" smtClean="0">
                <a:latin typeface="Verdana" pitchFamily="34" charset="0"/>
                <a:ea typeface="굴림" charset="-127"/>
              </a:rPr>
              <a:t> is damned if he eat, because he </a:t>
            </a:r>
            <a:r>
              <a:rPr lang="en-US" altLang="ko-KR" sz="3600" dirty="0" err="1" smtClean="0">
                <a:latin typeface="Verdana" pitchFamily="34" charset="0"/>
                <a:ea typeface="굴림" charset="-127"/>
              </a:rPr>
              <a:t>eateth</a:t>
            </a:r>
            <a:r>
              <a:rPr lang="en-US" altLang="ko-KR" sz="3600" dirty="0" smtClean="0">
                <a:latin typeface="Verdana" pitchFamily="34" charset="0"/>
                <a:ea typeface="굴림" charset="-127"/>
              </a:rPr>
              <a:t> not of faith: for whatsoever is not of faith </a:t>
            </a:r>
            <a:r>
              <a:rPr lang="en-US" altLang="ko-KR" sz="3600" u="sng" dirty="0" smtClean="0">
                <a:latin typeface="Verdana" pitchFamily="34" charset="0"/>
                <a:ea typeface="굴림" charset="-127"/>
              </a:rPr>
              <a:t>is sin</a:t>
            </a:r>
            <a:r>
              <a:rPr lang="en-US" altLang="ko-KR" sz="3600" dirty="0" smtClean="0">
                <a:latin typeface="Verdana" pitchFamily="34" charset="0"/>
                <a:ea typeface="굴림" charset="-127"/>
              </a:rPr>
              <a:t>. (Rom. 14:23)</a:t>
            </a:r>
            <a:endParaRPr lang="en-US" altLang="ko-KR" sz="2000" dirty="0" smtClean="0">
              <a:latin typeface="Verdana" pitchFamily="34" charset="0"/>
              <a:ea typeface="굴림" charset="-127"/>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219200" y="762000"/>
            <a:ext cx="7086600" cy="792162"/>
          </a:xfrm>
        </p:spPr>
        <p:txBody>
          <a:bodyPr/>
          <a:lstStyle/>
          <a:p>
            <a:r>
              <a:rPr lang="en-US" dirty="0" smtClean="0"/>
              <a:t>Lack of faith is the thing that caused the fall of man.</a:t>
            </a:r>
          </a:p>
        </p:txBody>
      </p:sp>
      <p:sp>
        <p:nvSpPr>
          <p:cNvPr id="4099" name="Rectangle 3"/>
          <p:cNvSpPr>
            <a:spLocks noGrp="1" noChangeArrowheads="1"/>
          </p:cNvSpPr>
          <p:nvPr>
            <p:ph type="body" idx="1"/>
          </p:nvPr>
        </p:nvSpPr>
        <p:spPr>
          <a:xfrm>
            <a:off x="1219200" y="2170112"/>
            <a:ext cx="6705600" cy="3240088"/>
          </a:xfrm>
        </p:spPr>
        <p:txBody>
          <a:bodyPr/>
          <a:lstStyle/>
          <a:p>
            <a:pPr>
              <a:lnSpc>
                <a:spcPct val="80000"/>
              </a:lnSpc>
              <a:buNone/>
            </a:pPr>
            <a:r>
              <a:rPr lang="en-US" altLang="ko-KR" sz="2800" dirty="0" smtClean="0">
                <a:latin typeface="Verdana" pitchFamily="34" charset="0"/>
                <a:ea typeface="굴림" charset="-127"/>
              </a:rPr>
              <a:t>And the LORD God took the man, and put him into the garden of Eden to dress it and to keep it. And the LORD God commanded the man, saying, Of every tree of the garden thou </a:t>
            </a:r>
            <a:r>
              <a:rPr lang="en-US" altLang="ko-KR" sz="2800" dirty="0" err="1" smtClean="0">
                <a:latin typeface="Verdana" pitchFamily="34" charset="0"/>
                <a:ea typeface="굴림" charset="-127"/>
              </a:rPr>
              <a:t>mayest</a:t>
            </a:r>
            <a:r>
              <a:rPr lang="en-US" altLang="ko-KR" sz="2800" dirty="0" smtClean="0">
                <a:latin typeface="Verdana" pitchFamily="34" charset="0"/>
                <a:ea typeface="굴림" charset="-127"/>
              </a:rPr>
              <a:t> freely eat: But of the tree of the knowledge of good and evil, thou </a:t>
            </a:r>
            <a:r>
              <a:rPr lang="en-US" altLang="ko-KR" sz="2800" dirty="0" err="1" smtClean="0">
                <a:latin typeface="Verdana" pitchFamily="34" charset="0"/>
                <a:ea typeface="굴림" charset="-127"/>
              </a:rPr>
              <a:t>shalt</a:t>
            </a:r>
            <a:r>
              <a:rPr lang="en-US" altLang="ko-KR" sz="2800" dirty="0" smtClean="0">
                <a:latin typeface="Verdana" pitchFamily="34" charset="0"/>
                <a:ea typeface="굴림" charset="-127"/>
              </a:rPr>
              <a:t> not eat of it: for in the day that thou </a:t>
            </a:r>
            <a:r>
              <a:rPr lang="en-US" altLang="ko-KR" sz="2800" dirty="0" err="1" smtClean="0">
                <a:latin typeface="Verdana" pitchFamily="34" charset="0"/>
                <a:ea typeface="굴림" charset="-127"/>
              </a:rPr>
              <a:t>eatest</a:t>
            </a:r>
            <a:r>
              <a:rPr lang="en-US" altLang="ko-KR" sz="2800" dirty="0" smtClean="0">
                <a:latin typeface="Verdana" pitchFamily="34" charset="0"/>
                <a:ea typeface="굴림" charset="-127"/>
              </a:rPr>
              <a:t> thereof thou </a:t>
            </a:r>
            <a:r>
              <a:rPr lang="en-US" altLang="ko-KR" sz="2800" dirty="0" err="1" smtClean="0">
                <a:latin typeface="Verdana" pitchFamily="34" charset="0"/>
                <a:ea typeface="굴림" charset="-127"/>
              </a:rPr>
              <a:t>shalt</a:t>
            </a:r>
            <a:r>
              <a:rPr lang="en-US" altLang="ko-KR" sz="2800" dirty="0" smtClean="0">
                <a:latin typeface="Verdana" pitchFamily="34" charset="0"/>
                <a:ea typeface="굴림" charset="-127"/>
              </a:rPr>
              <a:t> </a:t>
            </a:r>
            <a:r>
              <a:rPr lang="en-US" altLang="ko-KR" sz="2800" u="sng" dirty="0" smtClean="0">
                <a:latin typeface="Verdana" pitchFamily="34" charset="0"/>
                <a:ea typeface="굴림" charset="-127"/>
              </a:rPr>
              <a:t>surely</a:t>
            </a:r>
            <a:r>
              <a:rPr lang="en-US" altLang="ko-KR" sz="2800" dirty="0" smtClean="0">
                <a:latin typeface="Verdana" pitchFamily="34" charset="0"/>
                <a:ea typeface="굴림" charset="-127"/>
              </a:rPr>
              <a:t> die. (Gen. 2:15-17)</a:t>
            </a:r>
          </a:p>
          <a:p>
            <a:pPr>
              <a:lnSpc>
                <a:spcPct val="80000"/>
              </a:lnSpc>
              <a:buNone/>
            </a:pPr>
            <a:endParaRPr lang="en-US" altLang="ko-KR" sz="3600" dirty="0" smtClean="0">
              <a:latin typeface="Verdana" pitchFamily="34" charset="0"/>
              <a:ea typeface="굴림" charset="-127"/>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219200" y="762000"/>
            <a:ext cx="7086600" cy="792162"/>
          </a:xfrm>
        </p:spPr>
        <p:txBody>
          <a:bodyPr/>
          <a:lstStyle/>
          <a:p>
            <a:r>
              <a:rPr lang="en-US" dirty="0" smtClean="0"/>
              <a:t>Lack of faith is the thing that caused the fall of man.</a:t>
            </a:r>
          </a:p>
        </p:txBody>
      </p:sp>
      <p:sp>
        <p:nvSpPr>
          <p:cNvPr id="4099" name="Rectangle 3"/>
          <p:cNvSpPr>
            <a:spLocks noGrp="1" noChangeArrowheads="1"/>
          </p:cNvSpPr>
          <p:nvPr>
            <p:ph type="body" idx="1"/>
          </p:nvPr>
        </p:nvSpPr>
        <p:spPr>
          <a:xfrm>
            <a:off x="1295400" y="2438400"/>
            <a:ext cx="6705600" cy="3240088"/>
          </a:xfrm>
        </p:spPr>
        <p:txBody>
          <a:bodyPr/>
          <a:lstStyle/>
          <a:p>
            <a:pPr>
              <a:lnSpc>
                <a:spcPct val="80000"/>
              </a:lnSpc>
              <a:buNone/>
            </a:pPr>
            <a:r>
              <a:rPr lang="en-US" altLang="ko-KR" sz="2800" dirty="0" smtClean="0">
                <a:latin typeface="Verdana" pitchFamily="34" charset="0"/>
                <a:ea typeface="굴림" charset="-127"/>
              </a:rPr>
              <a:t>And the serpent said unto the woman, Ye </a:t>
            </a:r>
            <a:r>
              <a:rPr lang="en-US" altLang="ko-KR" sz="2800" u="sng" dirty="0" smtClean="0">
                <a:latin typeface="Verdana" pitchFamily="34" charset="0"/>
                <a:ea typeface="굴림" charset="-127"/>
              </a:rPr>
              <a:t>shall not surely </a:t>
            </a:r>
            <a:r>
              <a:rPr lang="en-US" altLang="ko-KR" sz="2800" dirty="0" smtClean="0">
                <a:latin typeface="Verdana" pitchFamily="34" charset="0"/>
                <a:ea typeface="굴림" charset="-127"/>
              </a:rPr>
              <a:t>die: For God doth know that in the day ye eat thereof, then your eyes shall be opened, and ye shall be as gods, knowing good and evil.  (Gen. 3:4-5)</a:t>
            </a:r>
          </a:p>
          <a:p>
            <a:pPr>
              <a:lnSpc>
                <a:spcPct val="80000"/>
              </a:lnSpc>
              <a:buNone/>
            </a:pPr>
            <a:endParaRPr lang="en-US" altLang="ko-KR" sz="3600" dirty="0" smtClean="0">
              <a:latin typeface="Verdana" pitchFamily="34" charset="0"/>
              <a:ea typeface="굴림" charset="-127"/>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219200" y="762000"/>
            <a:ext cx="7086600" cy="792162"/>
          </a:xfrm>
        </p:spPr>
        <p:txBody>
          <a:bodyPr/>
          <a:lstStyle/>
          <a:p>
            <a:r>
              <a:rPr lang="en-US" dirty="0" smtClean="0"/>
              <a:t>Lack of faith is the thing that caused the fall of man.</a:t>
            </a:r>
          </a:p>
        </p:txBody>
      </p:sp>
      <p:sp>
        <p:nvSpPr>
          <p:cNvPr id="4099" name="Rectangle 3"/>
          <p:cNvSpPr>
            <a:spLocks noGrp="1" noChangeArrowheads="1"/>
          </p:cNvSpPr>
          <p:nvPr>
            <p:ph type="body" idx="1"/>
          </p:nvPr>
        </p:nvSpPr>
        <p:spPr>
          <a:xfrm>
            <a:off x="1295400" y="1981200"/>
            <a:ext cx="6705600" cy="3240088"/>
          </a:xfrm>
        </p:spPr>
        <p:txBody>
          <a:bodyPr/>
          <a:lstStyle/>
          <a:p>
            <a:pPr>
              <a:lnSpc>
                <a:spcPct val="80000"/>
              </a:lnSpc>
              <a:buNone/>
            </a:pPr>
            <a:r>
              <a:rPr lang="en-US" altLang="ko-KR" sz="2800" dirty="0" smtClean="0">
                <a:latin typeface="Verdana" pitchFamily="34" charset="0"/>
                <a:ea typeface="굴림" charset="-127"/>
              </a:rPr>
              <a:t>And when the woman saw that the tree was good for food, and that it was pleasant to the eyes, and a tree to be desired to make one wise, she took of the fruit thereof, and did eat, and gave also unto her husband with her; and he did eat. And the eyes of them both were opened, and they knew that they were naked; and they sewed fig leaves together, and made themselves aprons. (vv. 6-7)</a:t>
            </a:r>
            <a:endParaRPr lang="en-US" altLang="ko-KR" sz="3600" dirty="0" smtClean="0">
              <a:latin typeface="Verdana" pitchFamily="34" charset="0"/>
              <a:ea typeface="굴림" charset="-127"/>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219200" y="762000"/>
            <a:ext cx="7086600" cy="792162"/>
          </a:xfrm>
        </p:spPr>
        <p:txBody>
          <a:bodyPr/>
          <a:lstStyle/>
          <a:p>
            <a:r>
              <a:rPr lang="en-US" dirty="0" smtClean="0"/>
              <a:t>Lack of faith is the thing that caused the fall of man.</a:t>
            </a:r>
          </a:p>
        </p:txBody>
      </p:sp>
      <p:sp>
        <p:nvSpPr>
          <p:cNvPr id="4099" name="Rectangle 3"/>
          <p:cNvSpPr>
            <a:spLocks noGrp="1" noChangeArrowheads="1"/>
          </p:cNvSpPr>
          <p:nvPr>
            <p:ph type="body" idx="1"/>
          </p:nvPr>
        </p:nvSpPr>
        <p:spPr>
          <a:xfrm>
            <a:off x="1371600" y="2590800"/>
            <a:ext cx="6705600" cy="3240088"/>
          </a:xfrm>
        </p:spPr>
        <p:txBody>
          <a:bodyPr/>
          <a:lstStyle/>
          <a:p>
            <a:pPr>
              <a:lnSpc>
                <a:spcPct val="80000"/>
              </a:lnSpc>
              <a:buNone/>
            </a:pPr>
            <a:r>
              <a:rPr lang="en-US" altLang="ko-KR" sz="3600" dirty="0" smtClean="0">
                <a:latin typeface="Verdana" pitchFamily="34" charset="0"/>
                <a:ea typeface="굴림" charset="-127"/>
              </a:rPr>
              <a:t>And Adam was not deceived, but the woman being deceived was in the transgression. (1 Tim. 2:14)</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981200" y="381000"/>
            <a:ext cx="6934200" cy="715963"/>
          </a:xfrm>
        </p:spPr>
        <p:txBody>
          <a:bodyPr/>
          <a:lstStyle/>
          <a:p>
            <a:pPr eaLnBrk="1" hangingPunct="1"/>
            <a:r>
              <a:rPr lang="en-US" sz="4000" dirty="0" smtClean="0">
                <a:solidFill>
                  <a:schemeClr val="tx1"/>
                </a:solidFill>
              </a:rPr>
              <a:t>“Deception”</a:t>
            </a:r>
          </a:p>
        </p:txBody>
      </p:sp>
      <p:sp>
        <p:nvSpPr>
          <p:cNvPr id="5123" name="Rectangle 3"/>
          <p:cNvSpPr>
            <a:spLocks noGrp="1" noChangeArrowheads="1"/>
          </p:cNvSpPr>
          <p:nvPr>
            <p:ph type="body" idx="1"/>
          </p:nvPr>
        </p:nvSpPr>
        <p:spPr>
          <a:xfrm>
            <a:off x="1981200" y="1676400"/>
            <a:ext cx="6934200" cy="4267200"/>
          </a:xfrm>
        </p:spPr>
        <p:txBody>
          <a:bodyPr/>
          <a:lstStyle/>
          <a:p>
            <a:pPr eaLnBrk="1" hangingPunct="1">
              <a:lnSpc>
                <a:spcPct val="80000"/>
              </a:lnSpc>
            </a:pPr>
            <a:r>
              <a:rPr lang="en-US" altLang="ko-KR" sz="2000" dirty="0" smtClean="0">
                <a:latin typeface="Verdana" pitchFamily="34" charset="0"/>
                <a:ea typeface="굴림" charset="-127"/>
              </a:rPr>
              <a:t>Deception destroys faith</a:t>
            </a:r>
          </a:p>
          <a:p>
            <a:pPr eaLnBrk="1" hangingPunct="1">
              <a:lnSpc>
                <a:spcPct val="80000"/>
              </a:lnSpc>
            </a:pPr>
            <a:endParaRPr lang="en-US" altLang="ko-KR" sz="2000" dirty="0" smtClean="0">
              <a:latin typeface="Verdana" pitchFamily="34" charset="0"/>
              <a:ea typeface="굴림" charset="-127"/>
            </a:endParaRPr>
          </a:p>
          <a:p>
            <a:pPr eaLnBrk="1" hangingPunct="1">
              <a:lnSpc>
                <a:spcPct val="80000"/>
              </a:lnSpc>
            </a:pPr>
            <a:r>
              <a:rPr lang="en-US" altLang="ko-KR" sz="2000" dirty="0" smtClean="0">
                <a:latin typeface="Verdana" pitchFamily="34" charset="0"/>
                <a:ea typeface="굴림" charset="-127"/>
              </a:rPr>
              <a:t>Deception leads to transgression</a:t>
            </a:r>
          </a:p>
          <a:p>
            <a:pPr eaLnBrk="1" hangingPunct="1">
              <a:lnSpc>
                <a:spcPct val="80000"/>
              </a:lnSpc>
            </a:pPr>
            <a:endParaRPr lang="en-US" altLang="ko-KR" sz="2000" dirty="0" smtClean="0">
              <a:latin typeface="Verdana" pitchFamily="34" charset="0"/>
              <a:ea typeface="굴림" charset="-127"/>
            </a:endParaRPr>
          </a:p>
          <a:p>
            <a:pPr eaLnBrk="1" hangingPunct="1">
              <a:lnSpc>
                <a:spcPct val="80000"/>
              </a:lnSpc>
            </a:pPr>
            <a:r>
              <a:rPr lang="en-US" altLang="ko-KR" sz="2000" dirty="0" smtClean="0">
                <a:latin typeface="Verdana" pitchFamily="34" charset="0"/>
                <a:ea typeface="굴림" charset="-127"/>
              </a:rPr>
              <a:t>Lack of faith is a transgression (a sin).</a:t>
            </a:r>
          </a:p>
          <a:p>
            <a:pPr eaLnBrk="1" hangingPunct="1">
              <a:lnSpc>
                <a:spcPct val="80000"/>
              </a:lnSpc>
            </a:pPr>
            <a:endParaRPr lang="en-US" altLang="ko-KR" sz="2000" dirty="0" smtClean="0">
              <a:latin typeface="Verdana" pitchFamily="34" charset="0"/>
              <a:ea typeface="굴림" charset="-127"/>
            </a:endParaRPr>
          </a:p>
          <a:p>
            <a:pPr eaLnBrk="1" hangingPunct="1">
              <a:lnSpc>
                <a:spcPct val="80000"/>
              </a:lnSpc>
            </a:pPr>
            <a:r>
              <a:rPr lang="en-US" sz="2000" dirty="0" smtClean="0">
                <a:latin typeface="Verdana" pitchFamily="34" charset="0"/>
                <a:ea typeface="굴림" charset="-127"/>
              </a:rPr>
              <a:t>Hence, faith is important from God’s perspective</a:t>
            </a:r>
            <a:endParaRPr lang="en-US" sz="2000" dirty="0" smtClean="0"/>
          </a:p>
          <a:p>
            <a:pPr eaLnBrk="1" hangingPunct="1">
              <a:lnSpc>
                <a:spcPct val="80000"/>
              </a:lnSpc>
            </a:pPr>
            <a:endParaRPr lang="en-US" sz="20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faith-importance">
  <a:themeElements>
    <a:clrScheme name="powerpoint-template-24 10">
      <a:dk1>
        <a:srgbClr val="4D4D4D"/>
      </a:dk1>
      <a:lt1>
        <a:srgbClr val="FFFFFF"/>
      </a:lt1>
      <a:dk2>
        <a:srgbClr val="4D4D4D"/>
      </a:dk2>
      <a:lt2>
        <a:srgbClr val="5F2209"/>
      </a:lt2>
      <a:accent1>
        <a:srgbClr val="B74C30"/>
      </a:accent1>
      <a:accent2>
        <a:srgbClr val="EFCD61"/>
      </a:accent2>
      <a:accent3>
        <a:srgbClr val="FFFFFF"/>
      </a:accent3>
      <a:accent4>
        <a:srgbClr val="404040"/>
      </a:accent4>
      <a:accent5>
        <a:srgbClr val="D8B2AD"/>
      </a:accent5>
      <a:accent6>
        <a:srgbClr val="D9BA57"/>
      </a:accent6>
      <a:hlink>
        <a:srgbClr val="AA7D46"/>
      </a:hlink>
      <a:folHlink>
        <a:srgbClr val="DDDDDD"/>
      </a:folHlink>
    </a:clrScheme>
    <a:fontScheme name="powerpoint-template-24">
      <a:majorFont>
        <a:latin typeface="Microsoft Sans Serif"/>
        <a:ea typeface=""/>
        <a:cs typeface=""/>
      </a:majorFont>
      <a:minorFont>
        <a:latin typeface="Microsoft Sans Serif"/>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1">
          <a:gsLst>
            <a:gs pos="0">
              <a:schemeClr val="bg2">
                <a:gamma/>
                <a:tint val="26667"/>
                <a:invGamma/>
              </a:schemeClr>
            </a:gs>
            <a:gs pos="100000">
              <a:schemeClr val="bg2">
                <a:alpha val="14999"/>
              </a:schemeClr>
            </a:gs>
          </a:gsLst>
          <a:lin ang="5400000" scaled="1"/>
        </a:gra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gradFill rotWithShape="1">
          <a:gsLst>
            <a:gs pos="0">
              <a:schemeClr val="bg2">
                <a:gamma/>
                <a:tint val="26667"/>
                <a:invGamma/>
              </a:schemeClr>
            </a:gs>
            <a:gs pos="100000">
              <a:schemeClr val="bg2">
                <a:alpha val="14999"/>
              </a:schemeClr>
            </a:gs>
          </a:gsLst>
          <a:lin ang="5400000" scaled="1"/>
        </a:gra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powerpoint-template-24 1">
        <a:dk1>
          <a:srgbClr val="4D4D4D"/>
        </a:dk1>
        <a:lt1>
          <a:srgbClr val="FFFFFF"/>
        </a:lt1>
        <a:dk2>
          <a:srgbClr val="4D4D4D"/>
        </a:dk2>
        <a:lt2>
          <a:srgbClr val="116DE4"/>
        </a:lt2>
        <a:accent1>
          <a:srgbClr val="235CAF"/>
        </a:accent1>
        <a:accent2>
          <a:srgbClr val="54A1EE"/>
        </a:accent2>
        <a:accent3>
          <a:srgbClr val="FFFFFF"/>
        </a:accent3>
        <a:accent4>
          <a:srgbClr val="404040"/>
        </a:accent4>
        <a:accent5>
          <a:srgbClr val="ACB5D4"/>
        </a:accent5>
        <a:accent6>
          <a:srgbClr val="4B91D8"/>
        </a:accent6>
        <a:hlink>
          <a:srgbClr val="1391EF"/>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2">
        <a:dk1>
          <a:srgbClr val="4D4D4D"/>
        </a:dk1>
        <a:lt1>
          <a:srgbClr val="FFFFFF"/>
        </a:lt1>
        <a:dk2>
          <a:srgbClr val="4D4D4D"/>
        </a:dk2>
        <a:lt2>
          <a:srgbClr val="246DD8"/>
        </a:lt2>
        <a:accent1>
          <a:srgbClr val="2FC5F1"/>
        </a:accent1>
        <a:accent2>
          <a:srgbClr val="218DEB"/>
        </a:accent2>
        <a:accent3>
          <a:srgbClr val="FFFFFF"/>
        </a:accent3>
        <a:accent4>
          <a:srgbClr val="404040"/>
        </a:accent4>
        <a:accent5>
          <a:srgbClr val="ADDFF7"/>
        </a:accent5>
        <a:accent6>
          <a:srgbClr val="1D7FD5"/>
        </a:accent6>
        <a:hlink>
          <a:srgbClr val="39A1EB"/>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3">
        <a:dk1>
          <a:srgbClr val="4D4D4D"/>
        </a:dk1>
        <a:lt1>
          <a:srgbClr val="FFFFFF"/>
        </a:lt1>
        <a:dk2>
          <a:srgbClr val="4D4D4D"/>
        </a:dk2>
        <a:lt2>
          <a:srgbClr val="4377BA"/>
        </a:lt2>
        <a:accent1>
          <a:srgbClr val="5793D1"/>
        </a:accent1>
        <a:accent2>
          <a:srgbClr val="5FA2DB"/>
        </a:accent2>
        <a:accent3>
          <a:srgbClr val="FFFFFF"/>
        </a:accent3>
        <a:accent4>
          <a:srgbClr val="404040"/>
        </a:accent4>
        <a:accent5>
          <a:srgbClr val="B4C8E5"/>
        </a:accent5>
        <a:accent6>
          <a:srgbClr val="5592C6"/>
        </a:accent6>
        <a:hlink>
          <a:srgbClr val="68AEE3"/>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4">
        <a:dk1>
          <a:srgbClr val="4D4D4D"/>
        </a:dk1>
        <a:lt1>
          <a:srgbClr val="FFFFFF"/>
        </a:lt1>
        <a:dk2>
          <a:srgbClr val="4D4D4D"/>
        </a:dk2>
        <a:lt2>
          <a:srgbClr val="4377BA"/>
        </a:lt2>
        <a:accent1>
          <a:srgbClr val="5793D1"/>
        </a:accent1>
        <a:accent2>
          <a:srgbClr val="5FA2DB"/>
        </a:accent2>
        <a:accent3>
          <a:srgbClr val="FFFFFF"/>
        </a:accent3>
        <a:accent4>
          <a:srgbClr val="404040"/>
        </a:accent4>
        <a:accent5>
          <a:srgbClr val="B4C8E5"/>
        </a:accent5>
        <a:accent6>
          <a:srgbClr val="5592C6"/>
        </a:accent6>
        <a:hlink>
          <a:srgbClr val="A29AA3"/>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5">
        <a:dk1>
          <a:srgbClr val="4D4D4D"/>
        </a:dk1>
        <a:lt1>
          <a:srgbClr val="FFFFFF"/>
        </a:lt1>
        <a:dk2>
          <a:srgbClr val="4D4D4D"/>
        </a:dk2>
        <a:lt2>
          <a:srgbClr val="0067B5"/>
        </a:lt2>
        <a:accent1>
          <a:srgbClr val="1881BF"/>
        </a:accent1>
        <a:accent2>
          <a:srgbClr val="39B0DA"/>
        </a:accent2>
        <a:accent3>
          <a:srgbClr val="FFFFFF"/>
        </a:accent3>
        <a:accent4>
          <a:srgbClr val="404040"/>
        </a:accent4>
        <a:accent5>
          <a:srgbClr val="ABC1DC"/>
        </a:accent5>
        <a:accent6>
          <a:srgbClr val="339FC5"/>
        </a:accent6>
        <a:hlink>
          <a:srgbClr val="40B0DB"/>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6">
        <a:dk1>
          <a:srgbClr val="4D4D4D"/>
        </a:dk1>
        <a:lt1>
          <a:srgbClr val="FFFFFF"/>
        </a:lt1>
        <a:dk2>
          <a:srgbClr val="4D4D4D"/>
        </a:dk2>
        <a:lt2>
          <a:srgbClr val="0F4FBE"/>
        </a:lt2>
        <a:accent1>
          <a:srgbClr val="0664E4"/>
        </a:accent1>
        <a:accent2>
          <a:srgbClr val="0A8AF4"/>
        </a:accent2>
        <a:accent3>
          <a:srgbClr val="FFFFFF"/>
        </a:accent3>
        <a:accent4>
          <a:srgbClr val="404040"/>
        </a:accent4>
        <a:accent5>
          <a:srgbClr val="AAB8EF"/>
        </a:accent5>
        <a:accent6>
          <a:srgbClr val="087DDD"/>
        </a:accent6>
        <a:hlink>
          <a:srgbClr val="0B99F8"/>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7">
        <a:dk1>
          <a:srgbClr val="4D4D4D"/>
        </a:dk1>
        <a:lt1>
          <a:srgbClr val="FFFFFF"/>
        </a:lt1>
        <a:dk2>
          <a:srgbClr val="4D4D4D"/>
        </a:dk2>
        <a:lt2>
          <a:srgbClr val="0345B9"/>
        </a:lt2>
        <a:accent1>
          <a:srgbClr val="1E65CA"/>
        </a:accent1>
        <a:accent2>
          <a:srgbClr val="2C77D1"/>
        </a:accent2>
        <a:accent3>
          <a:srgbClr val="FFFFFF"/>
        </a:accent3>
        <a:accent4>
          <a:srgbClr val="404040"/>
        </a:accent4>
        <a:accent5>
          <a:srgbClr val="ABB8E1"/>
        </a:accent5>
        <a:accent6>
          <a:srgbClr val="276BBD"/>
        </a:accent6>
        <a:hlink>
          <a:srgbClr val="4091DE"/>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8">
        <a:dk1>
          <a:srgbClr val="4D4D4D"/>
        </a:dk1>
        <a:lt1>
          <a:srgbClr val="FFFFFF"/>
        </a:lt1>
        <a:dk2>
          <a:srgbClr val="4D4D4D"/>
        </a:dk2>
        <a:lt2>
          <a:srgbClr val="292929"/>
        </a:lt2>
        <a:accent1>
          <a:srgbClr val="F8981D"/>
        </a:accent1>
        <a:accent2>
          <a:srgbClr val="969696"/>
        </a:accent2>
        <a:accent3>
          <a:srgbClr val="FFFFFF"/>
        </a:accent3>
        <a:accent4>
          <a:srgbClr val="404040"/>
        </a:accent4>
        <a:accent5>
          <a:srgbClr val="FBCAAB"/>
        </a:accent5>
        <a:accent6>
          <a:srgbClr val="878787"/>
        </a:accent6>
        <a:hlink>
          <a:srgbClr val="DDDDDD"/>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9">
        <a:dk1>
          <a:srgbClr val="4D4D4D"/>
        </a:dk1>
        <a:lt1>
          <a:srgbClr val="FFFFFF"/>
        </a:lt1>
        <a:dk2>
          <a:srgbClr val="4D4D4D"/>
        </a:dk2>
        <a:lt2>
          <a:srgbClr val="010F32"/>
        </a:lt2>
        <a:accent1>
          <a:srgbClr val="C24593"/>
        </a:accent1>
        <a:accent2>
          <a:srgbClr val="FFE301"/>
        </a:accent2>
        <a:accent3>
          <a:srgbClr val="FFFFFF"/>
        </a:accent3>
        <a:accent4>
          <a:srgbClr val="404040"/>
        </a:accent4>
        <a:accent5>
          <a:srgbClr val="DDB0C8"/>
        </a:accent5>
        <a:accent6>
          <a:srgbClr val="E7CE01"/>
        </a:accent6>
        <a:hlink>
          <a:srgbClr val="4A2457"/>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10">
        <a:dk1>
          <a:srgbClr val="4D4D4D"/>
        </a:dk1>
        <a:lt1>
          <a:srgbClr val="FFFFFF"/>
        </a:lt1>
        <a:dk2>
          <a:srgbClr val="4D4D4D"/>
        </a:dk2>
        <a:lt2>
          <a:srgbClr val="5F2209"/>
        </a:lt2>
        <a:accent1>
          <a:srgbClr val="B74C30"/>
        </a:accent1>
        <a:accent2>
          <a:srgbClr val="EFCD61"/>
        </a:accent2>
        <a:accent3>
          <a:srgbClr val="FFFFFF"/>
        </a:accent3>
        <a:accent4>
          <a:srgbClr val="404040"/>
        </a:accent4>
        <a:accent5>
          <a:srgbClr val="D8B2AD"/>
        </a:accent5>
        <a:accent6>
          <a:srgbClr val="D9BA57"/>
        </a:accent6>
        <a:hlink>
          <a:srgbClr val="AA7D46"/>
        </a:hlink>
        <a:folHlink>
          <a:srgbClr val="DDDDD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faith-importance</Template>
  <TotalTime>166</TotalTime>
  <Words>1540</Words>
  <Application>Microsoft Office PowerPoint</Application>
  <PresentationFormat>On-screen Show (4:3)</PresentationFormat>
  <Paragraphs>115</Paragraphs>
  <Slides>25</Slides>
  <Notes>25</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faith-importance</vt:lpstr>
      <vt:lpstr>The Reasons Why</vt:lpstr>
      <vt:lpstr>God Demands Faith</vt:lpstr>
      <vt:lpstr>“Must”</vt:lpstr>
      <vt:lpstr>God Demands Faith</vt:lpstr>
      <vt:lpstr>Lack of faith is the thing that caused the fall of man.</vt:lpstr>
      <vt:lpstr>Lack of faith is the thing that caused the fall of man.</vt:lpstr>
      <vt:lpstr>Lack of faith is the thing that caused the fall of man.</vt:lpstr>
      <vt:lpstr>Lack of faith is the thing that caused the fall of man.</vt:lpstr>
      <vt:lpstr>“Deception”</vt:lpstr>
      <vt:lpstr>One Cannot be Saved apart from Faith.</vt:lpstr>
      <vt:lpstr>One Cannot be Saved apart from Faith.</vt:lpstr>
      <vt:lpstr>“What Condemns a person to Hell?”</vt:lpstr>
      <vt:lpstr>One Cannot be Saved apart from Faith.</vt:lpstr>
      <vt:lpstr>The Christian Life Cannot Be Lived Apart from Faith.</vt:lpstr>
      <vt:lpstr>The Christian Life Cannot Be Lived Apart from Faith.</vt:lpstr>
      <vt:lpstr>“Who are the JUST?”</vt:lpstr>
      <vt:lpstr>Our Prayers cannot be Answered apart from Faith</vt:lpstr>
      <vt:lpstr>Our Prayers cannot be Answered apart from Faith</vt:lpstr>
      <vt:lpstr>Our Enemy Cannot Be Overcome Apart from Faith</vt:lpstr>
      <vt:lpstr>Our Enemy Cannot Be Overcome Apart from Faith</vt:lpstr>
      <vt:lpstr>“Above All?”</vt:lpstr>
      <vt:lpstr>Our Enemy Cannot Be Overcome Apart from Faith</vt:lpstr>
      <vt:lpstr>All things in the Christian life are possible through faith.</vt:lpstr>
      <vt:lpstr>All things in the Christian life are possible through faith.</vt:lpstr>
      <vt:lpstr>“Nothing is impossible to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Seven Reasons Why</dc:title>
  <dc:creator>Pastor Troy</dc:creator>
  <cp:lastModifiedBy>Pastor Troy</cp:lastModifiedBy>
  <cp:revision>22</cp:revision>
  <dcterms:created xsi:type="dcterms:W3CDTF">2012-03-11T11:45:03Z</dcterms:created>
  <dcterms:modified xsi:type="dcterms:W3CDTF">2013-01-11T20:22:30Z</dcterms:modified>
</cp:coreProperties>
</file>