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sldIdLst>
    <p:sldId id="256" r:id="rId3"/>
    <p:sldId id="257" r:id="rId4"/>
    <p:sldId id="280" r:id="rId5"/>
    <p:sldId id="267" r:id="rId6"/>
    <p:sldId id="269" r:id="rId7"/>
    <p:sldId id="268" r:id="rId8"/>
    <p:sldId id="282" r:id="rId9"/>
    <p:sldId id="266" r:id="rId10"/>
    <p:sldId id="258" r:id="rId11"/>
    <p:sldId id="281" r:id="rId12"/>
    <p:sldId id="261" r:id="rId13"/>
    <p:sldId id="259" r:id="rId14"/>
    <p:sldId id="260" r:id="rId15"/>
    <p:sldId id="270" r:id="rId16"/>
    <p:sldId id="272" r:id="rId17"/>
    <p:sldId id="273" r:id="rId18"/>
    <p:sldId id="271" r:id="rId19"/>
    <p:sldId id="275" r:id="rId20"/>
    <p:sldId id="277" r:id="rId21"/>
    <p:sldId id="278" r:id="rId22"/>
    <p:sldId id="279" r:id="rId23"/>
    <p:sldId id="265" r:id="rId24"/>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3" d="100"/>
          <a:sy n="53" d="100"/>
        </p:scale>
        <p:origin x="-1404" y="-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presProps" Target="presProps.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2743201"/>
            <a:ext cx="4572000" cy="1066800"/>
          </a:xfrm>
        </p:spPr>
        <p:txBody>
          <a:bodyPr>
            <a:normAutofit/>
          </a:bodyPr>
          <a:lstStyle>
            <a:lvl1pPr>
              <a:defRPr sz="2800">
                <a:latin typeface="Tahoma" pitchFamily="34" charset="0"/>
                <a:cs typeface="Tahoma" pitchFamily="34" charset="0"/>
              </a:defRPr>
            </a:lvl1pPr>
          </a:lstStyle>
          <a:p>
            <a:r>
              <a:rPr lang="en-US" smtClean="0"/>
              <a:t>Click to edit Master title style</a:t>
            </a:r>
            <a:endParaRPr lang="en-US" dirty="0"/>
          </a:p>
        </p:txBody>
      </p:sp>
      <p:sp>
        <p:nvSpPr>
          <p:cNvPr id="3" name="Subtitle 2"/>
          <p:cNvSpPr>
            <a:spLocks noGrp="1"/>
          </p:cNvSpPr>
          <p:nvPr>
            <p:ph type="subTitle" idx="1"/>
          </p:nvPr>
        </p:nvSpPr>
        <p:spPr>
          <a:xfrm>
            <a:off x="0" y="3810000"/>
            <a:ext cx="4572000" cy="457200"/>
          </a:xfrm>
        </p:spPr>
        <p:txBody>
          <a:bodyPr>
            <a:normAutofit/>
          </a:bodyPr>
          <a:lstStyle>
            <a:lvl1pPr marL="0" indent="0" algn="ctr">
              <a:buNone/>
              <a:defRPr sz="2000">
                <a:solidFill>
                  <a:schemeClr val="tx1"/>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defRPr/>
            </a:lvl1pPr>
          </a:lstStyle>
          <a:p>
            <a:pPr>
              <a:defRPr/>
            </a:pPr>
            <a:fld id="{9C0E3909-B6DA-45B6-A76C-A4482BF4273B}" type="datetimeFigureOut">
              <a:rPr lang="en-US"/>
              <a:pPr>
                <a:defRPr/>
              </a:pPr>
              <a:t>1/3/2013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C0D83D2-0FDF-4178-9D4F-9886B8F311D8}"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403F287B-97F1-4866-AD20-9BC543F715AB}" type="datetimeFigureOut">
              <a:rPr lang="en-US"/>
              <a:pPr>
                <a:defRPr/>
              </a:pPr>
              <a:t>1/3/2013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2C22A7C-D222-45EF-8E6C-B3F15FB45498}"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5618CF70-DEB4-431B-BD58-7AA5A123611C}" type="datetimeFigureOut">
              <a:rPr lang="en-US"/>
              <a:pPr>
                <a:defRPr/>
              </a:pPr>
              <a:t>1/3/2013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AC33FE7-5AED-4567-AD90-5D249E428220}"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018C6CA4-2266-4A75-A59C-19F09FA971BC}" type="datetimeFigureOut">
              <a:rPr lang="en-US"/>
              <a:pPr>
                <a:defRPr/>
              </a:pPr>
              <a:t>1/3/2013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1804158-EA55-4E1B-8143-A8E7EEDA53D4}"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1FADCA0D-5AE8-4AC4-BAF3-51CF0965F740}" type="datetimeFigureOut">
              <a:rPr lang="en-US"/>
              <a:pPr>
                <a:defRPr/>
              </a:pPr>
              <a:t>1/3/2013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934A5BB7-2095-4B1C-8CAF-ECEBF7A1D413}"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E3ABFD03-CC8E-47D6-8170-7189DD4B4009}" type="datetimeFigureOut">
              <a:rPr lang="en-US"/>
              <a:pPr>
                <a:defRPr/>
              </a:pPr>
              <a:t>1/3/2013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646F7D76-93BE-4642-AFDC-2680A0A96013}"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3717DA91-D20B-46DB-9B32-6AEDF594D435}" type="datetimeFigureOut">
              <a:rPr lang="en-US"/>
              <a:pPr>
                <a:defRPr/>
              </a:pPr>
              <a:t>1/3/2013</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DB63EBC4-FBEA-45AD-9578-3FBEDBA57219}"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5BE274EC-7E65-4D0A-A88C-A5587A5EE6C0}" type="datetimeFigureOut">
              <a:rPr lang="en-US"/>
              <a:pPr>
                <a:defRPr/>
              </a:pPr>
              <a:t>1/3/2013</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18498F89-FFC8-4005-96B0-83249C0FCDAA}"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4FC85FB3-CEB4-480F-BD27-50DED6AD7941}" type="datetimeFigureOut">
              <a:rPr lang="en-US"/>
              <a:pPr>
                <a:defRPr/>
              </a:pPr>
              <a:t>1/3/2013</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89E3C0FB-284D-4159-B8DA-4D5BD866F282}"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CA37693D-4982-4F92-80CA-0ACB915EAAD1}" type="datetimeFigureOut">
              <a:rPr lang="en-US"/>
              <a:pPr>
                <a:defRPr/>
              </a:pPr>
              <a:t>1/3/2013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5C35A36E-A87B-4D02-A13F-BD620D96C75D}"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611E61F2-7D59-4EEA-A78F-D556084F2B08}" type="datetimeFigureOut">
              <a:rPr lang="en-US"/>
              <a:pPr>
                <a:defRPr/>
              </a:pPr>
              <a:t>1/3/2013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6EF32827-07F2-4F52-B480-168456E784C4}"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72390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D65FB30B-7D3D-42BB-99A2-3029799A425F}" type="datetimeFigureOut">
              <a:rPr lang="en-US"/>
              <a:pPr>
                <a:defRPr/>
              </a:pPr>
              <a:t>1/3/2013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smtClean="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25A592DF-206F-46AC-971C-F4DEB0CE518D}"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71" r:id="rId1"/>
    <p:sldLayoutId id="2147483670" r:id="rId2"/>
    <p:sldLayoutId id="2147483669" r:id="rId3"/>
    <p:sldLayoutId id="2147483668" r:id="rId4"/>
    <p:sldLayoutId id="2147483667" r:id="rId5"/>
    <p:sldLayoutId id="2147483666" r:id="rId6"/>
    <p:sldLayoutId id="2147483665" r:id="rId7"/>
    <p:sldLayoutId id="2147483664" r:id="rId8"/>
    <p:sldLayoutId id="2147483663" r:id="rId9"/>
    <p:sldLayoutId id="2147483662" r:id="rId10"/>
    <p:sldLayoutId id="2147483661" r:id="rId11"/>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ctrTitle"/>
          </p:nvPr>
        </p:nvSpPr>
        <p:spPr>
          <a:xfrm>
            <a:off x="0" y="2743200"/>
            <a:ext cx="4572000" cy="1066800"/>
          </a:xfrm>
        </p:spPr>
        <p:txBody>
          <a:bodyPr/>
          <a:lstStyle/>
          <a:p>
            <a:r>
              <a:rPr lang="en-US" dirty="0" smtClean="0">
                <a:latin typeface="Tahoma" pitchFamily="-96" charset="0"/>
                <a:cs typeface="Tahoma" pitchFamily="-96" charset="0"/>
              </a:rPr>
              <a:t>Exercising Faith (Pt. 2)</a:t>
            </a:r>
          </a:p>
        </p:txBody>
      </p:sp>
      <p:sp>
        <p:nvSpPr>
          <p:cNvPr id="3075" name="Subtitle 2"/>
          <p:cNvSpPr>
            <a:spLocks noGrp="1"/>
          </p:cNvSpPr>
          <p:nvPr>
            <p:ph type="subTitle" idx="1"/>
          </p:nvPr>
        </p:nvSpPr>
        <p:spPr/>
        <p:txBody>
          <a:bodyPr/>
          <a:lstStyle/>
          <a:p>
            <a:r>
              <a:rPr lang="en-US" dirty="0" smtClean="0">
                <a:latin typeface="Arial" charset="0"/>
                <a:cs typeface="Arial" charset="0"/>
              </a:rPr>
              <a:t>Through Faith Based on Relationship</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r>
              <a:rPr lang="en-US" dirty="0" smtClean="0"/>
              <a:t>Isa. 55</a:t>
            </a:r>
          </a:p>
        </p:txBody>
      </p:sp>
      <p:sp>
        <p:nvSpPr>
          <p:cNvPr id="4099" name="Content Placeholder 2"/>
          <p:cNvSpPr>
            <a:spLocks noGrp="1"/>
          </p:cNvSpPr>
          <p:nvPr>
            <p:ph idx="1"/>
          </p:nvPr>
        </p:nvSpPr>
        <p:spPr/>
        <p:txBody>
          <a:bodyPr/>
          <a:lstStyle/>
          <a:p>
            <a:pPr>
              <a:lnSpc>
                <a:spcPct val="80000"/>
              </a:lnSpc>
            </a:pPr>
            <a:r>
              <a:rPr lang="en-US" altLang="ko-KR" sz="2200" dirty="0" smtClean="0">
                <a:ea typeface="굴림" pitchFamily="-96" charset="-127"/>
              </a:rPr>
              <a:t>Seek ye the LORD while he may be found, call ye upon him while he is near: Let the wicked forsake his way, and the unrighteous man his thoughts: and </a:t>
            </a:r>
            <a:r>
              <a:rPr lang="en-US" altLang="ko-KR" sz="2200" b="1" u="sng" dirty="0" smtClean="0">
                <a:ea typeface="굴림" pitchFamily="-96" charset="-127"/>
              </a:rPr>
              <a:t>let him return unto the LORD, and he will have mercy upon him</a:t>
            </a:r>
            <a:r>
              <a:rPr lang="en-US" altLang="ko-KR" sz="2200" dirty="0" smtClean="0">
                <a:ea typeface="굴림" pitchFamily="-96" charset="-127"/>
              </a:rPr>
              <a:t>; and to </a:t>
            </a:r>
            <a:r>
              <a:rPr lang="en-US" altLang="ko-KR" sz="2200" b="1" u="sng" dirty="0" smtClean="0">
                <a:ea typeface="굴림" pitchFamily="-96" charset="-127"/>
              </a:rPr>
              <a:t>our God, for he will abundantly pardon</a:t>
            </a:r>
            <a:r>
              <a:rPr lang="en-US" altLang="ko-KR" sz="2200" dirty="0" smtClean="0">
                <a:ea typeface="굴림" pitchFamily="-96" charset="-127"/>
              </a:rPr>
              <a:t>. For my thoughts are not your thoughts, neither are your ways my ways, </a:t>
            </a:r>
            <a:r>
              <a:rPr lang="en-US" altLang="ko-KR" sz="2200" dirty="0" err="1" smtClean="0">
                <a:ea typeface="굴림" pitchFamily="-96" charset="-127"/>
              </a:rPr>
              <a:t>saith</a:t>
            </a:r>
            <a:r>
              <a:rPr lang="en-US" altLang="ko-KR" sz="2200" dirty="0" smtClean="0">
                <a:ea typeface="굴림" pitchFamily="-96" charset="-127"/>
              </a:rPr>
              <a:t> the LORD. For as the heavens are higher than the earth, so are my ways higher than your ways, and my thoughts than your thoughts. (Isa. 55:6-9)</a:t>
            </a:r>
            <a:endParaRPr lang="en-US" sz="2200" dirty="0" smtClean="0"/>
          </a:p>
          <a:p>
            <a:endParaRPr lang="en-US" sz="2200"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lum/>
          </a:blip>
          <a:srcRect/>
          <a:stretch>
            <a:fillRect/>
          </a:stretch>
        </a:blipFill>
        <a:effectLst/>
      </p:bgPr>
    </p:bg>
    <p:spTree>
      <p:nvGrpSpPr>
        <p:cNvPr id="1" name=""/>
        <p:cNvGrpSpPr/>
        <p:nvPr/>
      </p:nvGrpSpPr>
      <p:grpSpPr>
        <a:xfrm>
          <a:off x="0" y="0"/>
          <a:ext cx="0" cy="0"/>
          <a:chOff x="0" y="0"/>
          <a:chExt cx="0" cy="0"/>
        </a:xfrm>
      </p:grpSpPr>
      <p:sp>
        <p:nvSpPr>
          <p:cNvPr id="5122" name="Title 3"/>
          <p:cNvSpPr>
            <a:spLocks noGrp="1"/>
          </p:cNvSpPr>
          <p:nvPr>
            <p:ph type="title"/>
          </p:nvPr>
        </p:nvSpPr>
        <p:spPr>
          <a:xfrm>
            <a:off x="1600200" y="274638"/>
            <a:ext cx="7086600" cy="1143000"/>
          </a:xfrm>
        </p:spPr>
        <p:txBody>
          <a:bodyPr/>
          <a:lstStyle/>
          <a:p>
            <a:r>
              <a:rPr lang="en-US" dirty="0" smtClean="0"/>
              <a:t>Knowing that God loves Us</a:t>
            </a:r>
          </a:p>
        </p:txBody>
      </p:sp>
      <p:sp>
        <p:nvSpPr>
          <p:cNvPr id="5123" name="Content Placeholder 4"/>
          <p:cNvSpPr>
            <a:spLocks noGrp="1"/>
          </p:cNvSpPr>
          <p:nvPr>
            <p:ph idx="1"/>
          </p:nvPr>
        </p:nvSpPr>
        <p:spPr>
          <a:xfrm>
            <a:off x="1600200" y="1600200"/>
            <a:ext cx="7239000" cy="4525963"/>
          </a:xfrm>
        </p:spPr>
        <p:txBody>
          <a:bodyPr/>
          <a:lstStyle/>
          <a:p>
            <a:pPr>
              <a:lnSpc>
                <a:spcPct val="80000"/>
              </a:lnSpc>
            </a:pPr>
            <a:r>
              <a:rPr lang="en-US" altLang="ko-KR" sz="2200" dirty="0" smtClean="0">
                <a:ea typeface="굴림" pitchFamily="-96" charset="-127"/>
              </a:rPr>
              <a:t>Will keep us from being afraid of Him. It trust God for His protection over us.</a:t>
            </a:r>
          </a:p>
          <a:p>
            <a:pPr>
              <a:lnSpc>
                <a:spcPct val="80000"/>
              </a:lnSpc>
              <a:buNone/>
            </a:pPr>
            <a:r>
              <a:rPr lang="en-US" altLang="ko-KR" sz="2200" dirty="0" smtClean="0">
                <a:ea typeface="굴림" pitchFamily="-96" charset="-127"/>
              </a:rPr>
              <a:t> </a:t>
            </a:r>
          </a:p>
          <a:p>
            <a:endParaRPr lang="en-US" sz="2200" dirty="0" smtClean="0"/>
          </a:p>
          <a:p>
            <a:endParaRPr lang="en-US" sz="2200" dirty="0" smtClean="0"/>
          </a:p>
          <a:p>
            <a:endParaRPr lang="en-US" sz="2200"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r>
              <a:rPr lang="en-US" dirty="0" smtClean="0"/>
              <a:t>Psalm 91</a:t>
            </a:r>
          </a:p>
        </p:txBody>
      </p:sp>
      <p:sp>
        <p:nvSpPr>
          <p:cNvPr id="4099" name="Content Placeholder 2"/>
          <p:cNvSpPr>
            <a:spLocks noGrp="1"/>
          </p:cNvSpPr>
          <p:nvPr>
            <p:ph idx="1"/>
          </p:nvPr>
        </p:nvSpPr>
        <p:spPr/>
        <p:txBody>
          <a:bodyPr/>
          <a:lstStyle/>
          <a:p>
            <a:pPr>
              <a:lnSpc>
                <a:spcPct val="80000"/>
              </a:lnSpc>
            </a:pPr>
            <a:r>
              <a:rPr lang="en-US" altLang="ko-KR" sz="2200" dirty="0" smtClean="0">
                <a:ea typeface="굴림" pitchFamily="-96" charset="-127"/>
              </a:rPr>
              <a:t>1 He that </a:t>
            </a:r>
            <a:r>
              <a:rPr lang="en-US" altLang="ko-KR" sz="2200" dirty="0" err="1" smtClean="0">
                <a:ea typeface="굴림" pitchFamily="-96" charset="-127"/>
              </a:rPr>
              <a:t>dwelleth</a:t>
            </a:r>
            <a:r>
              <a:rPr lang="en-US" altLang="ko-KR" sz="2200" dirty="0" smtClean="0">
                <a:ea typeface="굴림" pitchFamily="-96" charset="-127"/>
              </a:rPr>
              <a:t> in the secret place of the most High shall abide under the shadow of the Almighty. 2 </a:t>
            </a:r>
            <a:r>
              <a:rPr lang="en-US" altLang="ko-KR" sz="2200" u="sng" dirty="0" smtClean="0">
                <a:ea typeface="굴림" pitchFamily="-96" charset="-127"/>
              </a:rPr>
              <a:t>I will say of the LORD</a:t>
            </a:r>
            <a:r>
              <a:rPr lang="en-US" altLang="ko-KR" sz="2200" dirty="0" smtClean="0">
                <a:ea typeface="굴림" pitchFamily="-96" charset="-127"/>
              </a:rPr>
              <a:t>, He is my refuge and my fortress: </a:t>
            </a:r>
            <a:r>
              <a:rPr lang="en-US" altLang="ko-KR" sz="2200" u="sng" dirty="0" smtClean="0">
                <a:ea typeface="굴림" pitchFamily="-96" charset="-127"/>
              </a:rPr>
              <a:t>my God; in him will I trust</a:t>
            </a:r>
            <a:r>
              <a:rPr lang="en-US" altLang="ko-KR" sz="2200" dirty="0" smtClean="0">
                <a:ea typeface="굴림" pitchFamily="-96" charset="-127"/>
              </a:rPr>
              <a:t>. </a:t>
            </a:r>
          </a:p>
          <a:p>
            <a:pPr>
              <a:lnSpc>
                <a:spcPct val="80000"/>
              </a:lnSpc>
              <a:buNone/>
            </a:pPr>
            <a:endParaRPr lang="en-US" altLang="ko-KR" sz="2200" dirty="0" smtClean="0">
              <a:ea typeface="굴림" pitchFamily="-96" charset="-127"/>
            </a:endParaRPr>
          </a:p>
          <a:p>
            <a:pPr>
              <a:lnSpc>
                <a:spcPct val="80000"/>
              </a:lnSpc>
            </a:pPr>
            <a:r>
              <a:rPr lang="en-US" altLang="ko-KR" sz="2200" dirty="0" smtClean="0">
                <a:ea typeface="굴림" pitchFamily="-96" charset="-127"/>
              </a:rPr>
              <a:t>3 Surely he shall deliver thee from the snare of the fowler, and from the noisome pestilence. 4 He shall cover thee with his feathers, and under his wings </a:t>
            </a:r>
            <a:r>
              <a:rPr lang="en-US" altLang="ko-KR" sz="2200" u="sng" dirty="0" err="1" smtClean="0">
                <a:ea typeface="굴림" pitchFamily="-96" charset="-127"/>
              </a:rPr>
              <a:t>shalt</a:t>
            </a:r>
            <a:r>
              <a:rPr lang="en-US" altLang="ko-KR" sz="2200" u="sng" dirty="0" smtClean="0">
                <a:ea typeface="굴림" pitchFamily="-96" charset="-127"/>
              </a:rPr>
              <a:t> thou trust</a:t>
            </a:r>
            <a:r>
              <a:rPr lang="en-US" altLang="ko-KR" sz="2200" dirty="0" smtClean="0">
                <a:ea typeface="굴림" pitchFamily="-96" charset="-127"/>
              </a:rPr>
              <a:t>: his truth shall be thy shield and buckler. </a:t>
            </a:r>
          </a:p>
          <a:p>
            <a:pPr>
              <a:lnSpc>
                <a:spcPct val="80000"/>
              </a:lnSpc>
              <a:buNone/>
            </a:pPr>
            <a:endParaRPr lang="en-US" altLang="ko-KR" sz="2200" dirty="0" smtClean="0">
              <a:ea typeface="굴림" pitchFamily="-96" charset="-127"/>
            </a:endParaRPr>
          </a:p>
          <a:p>
            <a:pPr>
              <a:lnSpc>
                <a:spcPct val="80000"/>
              </a:lnSpc>
            </a:pPr>
            <a:r>
              <a:rPr lang="en-US" altLang="ko-KR" sz="2200" dirty="0" smtClean="0">
                <a:ea typeface="굴림" pitchFamily="-96" charset="-127"/>
              </a:rPr>
              <a:t>5 Thou </a:t>
            </a:r>
            <a:r>
              <a:rPr lang="en-US" altLang="ko-KR" sz="2200" dirty="0" err="1" smtClean="0">
                <a:ea typeface="굴림" pitchFamily="-96" charset="-127"/>
              </a:rPr>
              <a:t>shalt</a:t>
            </a:r>
            <a:r>
              <a:rPr lang="en-US" altLang="ko-KR" sz="2200" dirty="0" smtClean="0">
                <a:ea typeface="굴림" pitchFamily="-96" charset="-127"/>
              </a:rPr>
              <a:t> not be </a:t>
            </a:r>
            <a:r>
              <a:rPr lang="en-US" altLang="ko-KR" sz="2200" u="sng" dirty="0" smtClean="0">
                <a:ea typeface="굴림" pitchFamily="-96" charset="-127"/>
              </a:rPr>
              <a:t>afraid</a:t>
            </a:r>
            <a:r>
              <a:rPr lang="en-US" altLang="ko-KR" sz="2200" dirty="0" smtClean="0">
                <a:ea typeface="굴림" pitchFamily="-96" charset="-127"/>
              </a:rPr>
              <a:t> for the terror by night; nor for the arrow that </a:t>
            </a:r>
            <a:r>
              <a:rPr lang="en-US" altLang="ko-KR" sz="2200" dirty="0" err="1" smtClean="0">
                <a:ea typeface="굴림" pitchFamily="-96" charset="-127"/>
              </a:rPr>
              <a:t>flieth</a:t>
            </a:r>
            <a:r>
              <a:rPr lang="en-US" altLang="ko-KR" sz="2200" dirty="0" smtClean="0">
                <a:ea typeface="굴림" pitchFamily="-96" charset="-127"/>
              </a:rPr>
              <a:t> by day; 6 Nor for the pestilence that </a:t>
            </a:r>
            <a:r>
              <a:rPr lang="en-US" altLang="ko-KR" sz="2200" dirty="0" err="1" smtClean="0">
                <a:ea typeface="굴림" pitchFamily="-96" charset="-127"/>
              </a:rPr>
              <a:t>walketh</a:t>
            </a:r>
            <a:r>
              <a:rPr lang="en-US" altLang="ko-KR" sz="2200" dirty="0" smtClean="0">
                <a:ea typeface="굴림" pitchFamily="-96" charset="-127"/>
              </a:rPr>
              <a:t> in darkness; nor for the destruction that </a:t>
            </a:r>
            <a:r>
              <a:rPr lang="en-US" altLang="ko-KR" sz="2200" dirty="0" err="1" smtClean="0">
                <a:ea typeface="굴림" pitchFamily="-96" charset="-127"/>
              </a:rPr>
              <a:t>wasteth</a:t>
            </a:r>
            <a:r>
              <a:rPr lang="en-US" altLang="ko-KR" sz="2200" dirty="0" smtClean="0">
                <a:ea typeface="굴림" pitchFamily="-96" charset="-127"/>
              </a:rPr>
              <a:t> at noonday.</a:t>
            </a:r>
            <a:endParaRPr lang="en-US" sz="2200" dirty="0" smtClean="0"/>
          </a:p>
          <a:p>
            <a:endParaRPr lang="en-US" sz="2200" dirty="0" smtClean="0"/>
          </a:p>
          <a:p>
            <a:endParaRPr lang="en-US" sz="2200"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lum/>
          </a:blip>
          <a:srcRect/>
          <a:stretch>
            <a:fillRect r="-4000"/>
          </a:stretch>
        </a:blipFill>
        <a:effectLst/>
      </p:bgPr>
    </p:bg>
    <p:spTree>
      <p:nvGrpSpPr>
        <p:cNvPr id="1" name=""/>
        <p:cNvGrpSpPr/>
        <p:nvPr/>
      </p:nvGrpSpPr>
      <p:grpSpPr>
        <a:xfrm>
          <a:off x="0" y="0"/>
          <a:ext cx="0" cy="0"/>
          <a:chOff x="0" y="0"/>
          <a:chExt cx="0" cy="0"/>
        </a:xfrm>
      </p:grpSpPr>
      <p:sp>
        <p:nvSpPr>
          <p:cNvPr id="5122" name="Title 3"/>
          <p:cNvSpPr>
            <a:spLocks noGrp="1"/>
          </p:cNvSpPr>
          <p:nvPr>
            <p:ph type="title"/>
          </p:nvPr>
        </p:nvSpPr>
        <p:spPr>
          <a:xfrm>
            <a:off x="1600200" y="2590800"/>
            <a:ext cx="7086600" cy="1143000"/>
          </a:xfrm>
        </p:spPr>
        <p:txBody>
          <a:bodyPr/>
          <a:lstStyle/>
          <a:p>
            <a:r>
              <a:rPr lang="en-US" dirty="0" smtClean="0"/>
              <a:t>Look at God’s Character:</a:t>
            </a:r>
            <a:br>
              <a:rPr lang="en-US" dirty="0" smtClean="0"/>
            </a:br>
            <a:r>
              <a:rPr lang="en-US" dirty="0" smtClean="0"/>
              <a:t>God is Completely</a:t>
            </a:r>
            <a:br>
              <a:rPr lang="en-US" dirty="0" smtClean="0"/>
            </a:br>
            <a:r>
              <a:rPr lang="en-US" dirty="0" smtClean="0"/>
              <a:t>TRUSTWORTHY</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lum/>
          </a:blip>
          <a:srcRect/>
          <a:stretch>
            <a:fillRect/>
          </a:stretch>
        </a:blipFill>
        <a:effectLst/>
      </p:bgPr>
    </p:bg>
    <p:spTree>
      <p:nvGrpSpPr>
        <p:cNvPr id="1" name=""/>
        <p:cNvGrpSpPr/>
        <p:nvPr/>
      </p:nvGrpSpPr>
      <p:grpSpPr>
        <a:xfrm>
          <a:off x="0" y="0"/>
          <a:ext cx="0" cy="0"/>
          <a:chOff x="0" y="0"/>
          <a:chExt cx="0" cy="0"/>
        </a:xfrm>
      </p:grpSpPr>
      <p:sp>
        <p:nvSpPr>
          <p:cNvPr id="5122" name="Title 3"/>
          <p:cNvSpPr>
            <a:spLocks noGrp="1"/>
          </p:cNvSpPr>
          <p:nvPr>
            <p:ph type="title"/>
          </p:nvPr>
        </p:nvSpPr>
        <p:spPr>
          <a:xfrm>
            <a:off x="1600200" y="274638"/>
            <a:ext cx="7086600" cy="1143000"/>
          </a:xfrm>
        </p:spPr>
        <p:txBody>
          <a:bodyPr/>
          <a:lstStyle/>
          <a:p>
            <a:r>
              <a:rPr lang="en-US" dirty="0" smtClean="0"/>
              <a:t>What does it mean to be “trustworthy”</a:t>
            </a:r>
          </a:p>
        </p:txBody>
      </p:sp>
      <p:sp>
        <p:nvSpPr>
          <p:cNvPr id="5123" name="Content Placeholder 4"/>
          <p:cNvSpPr>
            <a:spLocks noGrp="1"/>
          </p:cNvSpPr>
          <p:nvPr>
            <p:ph idx="1"/>
          </p:nvPr>
        </p:nvSpPr>
        <p:spPr>
          <a:xfrm>
            <a:off x="1600200" y="1905000"/>
            <a:ext cx="7239000" cy="4525963"/>
          </a:xfrm>
        </p:spPr>
        <p:txBody>
          <a:bodyPr/>
          <a:lstStyle/>
          <a:p>
            <a:pPr>
              <a:lnSpc>
                <a:spcPct val="80000"/>
              </a:lnSpc>
            </a:pPr>
            <a:r>
              <a:rPr lang="en-US" sz="2200" dirty="0" smtClean="0">
                <a:ea typeface="굴림" pitchFamily="-96" charset="-127"/>
              </a:rPr>
              <a:t>The Bible often uses the word “faithfulness” which basically means “trustworthy”.</a:t>
            </a:r>
          </a:p>
          <a:p>
            <a:pPr>
              <a:lnSpc>
                <a:spcPct val="80000"/>
              </a:lnSpc>
              <a:buNone/>
            </a:pPr>
            <a:endParaRPr lang="en-US" sz="2200" dirty="0" smtClean="0">
              <a:ea typeface="굴림" pitchFamily="-96" charset="-127"/>
            </a:endParaRPr>
          </a:p>
          <a:p>
            <a:pPr>
              <a:lnSpc>
                <a:spcPct val="80000"/>
              </a:lnSpc>
            </a:pPr>
            <a:r>
              <a:rPr lang="en-US" sz="2200" dirty="0" err="1" smtClean="0">
                <a:ea typeface="굴림" pitchFamily="-96" charset="-127"/>
              </a:rPr>
              <a:t>Pistis</a:t>
            </a:r>
            <a:r>
              <a:rPr lang="en-US" sz="2200" dirty="0" smtClean="0">
                <a:ea typeface="굴림" pitchFamily="-96" charset="-127"/>
              </a:rPr>
              <a:t> - fidelity, faithfulness; the character of one who can be relied on </a:t>
            </a:r>
          </a:p>
          <a:p>
            <a:pPr>
              <a:lnSpc>
                <a:spcPct val="80000"/>
              </a:lnSpc>
            </a:pPr>
            <a:endParaRPr lang="en-US" sz="2200" i="1" dirty="0" smtClean="0">
              <a:ea typeface="굴림" pitchFamily="-96" charset="-127"/>
            </a:endParaRPr>
          </a:p>
          <a:p>
            <a:pPr>
              <a:lnSpc>
                <a:spcPct val="80000"/>
              </a:lnSpc>
            </a:pPr>
            <a:r>
              <a:rPr lang="en-US" sz="2200" dirty="0" smtClean="0">
                <a:ea typeface="굴림" pitchFamily="-96" charset="-127"/>
              </a:rPr>
              <a:t>The first key to exercising faith is to know the truth about God’s character – that He is completely </a:t>
            </a:r>
            <a:r>
              <a:rPr lang="en-US" sz="2200" i="1" dirty="0" smtClean="0">
                <a:ea typeface="굴림" pitchFamily="-96" charset="-127"/>
              </a:rPr>
              <a:t>worthy of our trust</a:t>
            </a:r>
            <a:r>
              <a:rPr lang="en-US" sz="2200" dirty="0" smtClean="0">
                <a:ea typeface="굴림" pitchFamily="-96" charset="-127"/>
              </a:rPr>
              <a:t>.</a:t>
            </a:r>
            <a:endParaRPr lang="en-US" sz="2200" dirty="0" smtClean="0"/>
          </a:p>
          <a:p>
            <a:endParaRPr lang="en-US" sz="2200" dirty="0" smtClean="0"/>
          </a:p>
          <a:p>
            <a:endParaRPr lang="en-US" sz="2200" dirty="0" smtClean="0"/>
          </a:p>
          <a:p>
            <a:endParaRPr lang="en-US" sz="2200" dirty="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r>
              <a:rPr lang="en-US" dirty="0" smtClean="0"/>
              <a:t>God is Completely “Trustworthy”</a:t>
            </a:r>
          </a:p>
        </p:txBody>
      </p:sp>
      <p:sp>
        <p:nvSpPr>
          <p:cNvPr id="4099" name="Content Placeholder 2"/>
          <p:cNvSpPr>
            <a:spLocks noGrp="1"/>
          </p:cNvSpPr>
          <p:nvPr>
            <p:ph idx="1"/>
          </p:nvPr>
        </p:nvSpPr>
        <p:spPr/>
        <p:txBody>
          <a:bodyPr/>
          <a:lstStyle/>
          <a:p>
            <a:r>
              <a:rPr lang="en-US" sz="2400" i="1" dirty="0" smtClean="0"/>
              <a:t>1Co 1:9 God is faithful (reliable, trustworthy, and therefore ever true to His promise, and He can be depended on); by Him you were called into </a:t>
            </a:r>
            <a:r>
              <a:rPr lang="en-US" sz="2400" i="1" u="sng" dirty="0" smtClean="0"/>
              <a:t>companionship</a:t>
            </a:r>
            <a:r>
              <a:rPr lang="en-US" sz="2400" i="1" dirty="0" smtClean="0"/>
              <a:t> and participation with His Son, Jesus Christ our Lord.  </a:t>
            </a:r>
            <a:r>
              <a:rPr lang="en-US" sz="2400" dirty="0" smtClean="0"/>
              <a:t>(Amplified)</a:t>
            </a:r>
          </a:p>
          <a:p>
            <a:endParaRPr lang="en-US" sz="2200" dirty="0" smtClean="0"/>
          </a:p>
          <a:p>
            <a:endParaRPr lang="en-US" sz="2200" dirty="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lum/>
          </a:blip>
          <a:srcRect/>
          <a:stretch>
            <a:fillRect/>
          </a:stretch>
        </a:blipFill>
        <a:effectLst/>
      </p:bgPr>
    </p:bg>
    <p:spTree>
      <p:nvGrpSpPr>
        <p:cNvPr id="1" name=""/>
        <p:cNvGrpSpPr/>
        <p:nvPr/>
      </p:nvGrpSpPr>
      <p:grpSpPr>
        <a:xfrm>
          <a:off x="0" y="0"/>
          <a:ext cx="0" cy="0"/>
          <a:chOff x="0" y="0"/>
          <a:chExt cx="0" cy="0"/>
        </a:xfrm>
      </p:grpSpPr>
      <p:sp>
        <p:nvSpPr>
          <p:cNvPr id="5122" name="Title 3"/>
          <p:cNvSpPr>
            <a:spLocks noGrp="1"/>
          </p:cNvSpPr>
          <p:nvPr>
            <p:ph type="title"/>
          </p:nvPr>
        </p:nvSpPr>
        <p:spPr>
          <a:xfrm>
            <a:off x="1600200" y="274638"/>
            <a:ext cx="7086600" cy="1143000"/>
          </a:xfrm>
        </p:spPr>
        <p:txBody>
          <a:bodyPr/>
          <a:lstStyle/>
          <a:p>
            <a:r>
              <a:rPr lang="en-US" dirty="0" smtClean="0"/>
              <a:t>Trust Based on Relationship</a:t>
            </a:r>
          </a:p>
        </p:txBody>
      </p:sp>
      <p:sp>
        <p:nvSpPr>
          <p:cNvPr id="5123" name="Content Placeholder 4"/>
          <p:cNvSpPr>
            <a:spLocks noGrp="1"/>
          </p:cNvSpPr>
          <p:nvPr>
            <p:ph idx="1"/>
          </p:nvPr>
        </p:nvSpPr>
        <p:spPr>
          <a:xfrm>
            <a:off x="1600200" y="1600200"/>
            <a:ext cx="7239000" cy="4525963"/>
          </a:xfrm>
        </p:spPr>
        <p:txBody>
          <a:bodyPr/>
          <a:lstStyle/>
          <a:p>
            <a:pPr>
              <a:lnSpc>
                <a:spcPct val="80000"/>
              </a:lnSpc>
            </a:pPr>
            <a:r>
              <a:rPr lang="en-US" sz="2200" dirty="0" smtClean="0">
                <a:ea typeface="굴림" pitchFamily="-96" charset="-127"/>
              </a:rPr>
              <a:t>The word “companionship” (KJV uses the word “fellowship”) is from the Greek word </a:t>
            </a:r>
            <a:r>
              <a:rPr lang="en-US" sz="2200" i="1" dirty="0" err="1" smtClean="0">
                <a:ea typeface="굴림" pitchFamily="-96" charset="-127"/>
              </a:rPr>
              <a:t>koinonia</a:t>
            </a:r>
            <a:r>
              <a:rPr lang="en-US" sz="2200" dirty="0" smtClean="0">
                <a:ea typeface="굴림" pitchFamily="-96" charset="-127"/>
              </a:rPr>
              <a:t> which is in relation to “community” or “intimacy”.</a:t>
            </a:r>
          </a:p>
          <a:p>
            <a:pPr>
              <a:lnSpc>
                <a:spcPct val="80000"/>
              </a:lnSpc>
              <a:buNone/>
            </a:pPr>
            <a:endParaRPr lang="en-US" sz="2200" dirty="0" smtClean="0">
              <a:ea typeface="굴림" pitchFamily="-96" charset="-127"/>
            </a:endParaRPr>
          </a:p>
          <a:p>
            <a:pPr>
              <a:lnSpc>
                <a:spcPct val="80000"/>
              </a:lnSpc>
            </a:pPr>
            <a:r>
              <a:rPr lang="en-US" sz="2200" dirty="0" smtClean="0">
                <a:ea typeface="굴림" pitchFamily="-96" charset="-127"/>
              </a:rPr>
              <a:t>One cannot count God as worthy of their trust apart from a true relationship with Him.</a:t>
            </a:r>
            <a:endParaRPr lang="en-US" sz="2200" dirty="0" smtClean="0"/>
          </a:p>
          <a:p>
            <a:endParaRPr lang="en-US" sz="2200" dirty="0" smtClean="0"/>
          </a:p>
          <a:p>
            <a:endParaRPr lang="en-US" sz="2200" dirty="0" smtClean="0"/>
          </a:p>
          <a:p>
            <a:endParaRPr lang="en-US" sz="2200" dirty="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r>
              <a:rPr lang="en-US" dirty="0" smtClean="0"/>
              <a:t>God is Completely “Trustworthy”</a:t>
            </a:r>
          </a:p>
        </p:txBody>
      </p:sp>
      <p:sp>
        <p:nvSpPr>
          <p:cNvPr id="4099" name="Content Placeholder 2"/>
          <p:cNvSpPr>
            <a:spLocks noGrp="1"/>
          </p:cNvSpPr>
          <p:nvPr>
            <p:ph idx="1"/>
          </p:nvPr>
        </p:nvSpPr>
        <p:spPr/>
        <p:txBody>
          <a:bodyPr/>
          <a:lstStyle/>
          <a:p>
            <a:r>
              <a:rPr lang="en-US" sz="2400" i="1" dirty="0" smtClean="0"/>
              <a:t>Heb 11:11 Because of faith also Sarah herself received physical power to conceive a child, even when she was long past the age for it, </a:t>
            </a:r>
            <a:r>
              <a:rPr lang="en-US" sz="2400" b="1" i="1" dirty="0" smtClean="0"/>
              <a:t>because she considered [God] </a:t>
            </a:r>
            <a:r>
              <a:rPr lang="en-US" sz="2400" i="1" dirty="0" smtClean="0"/>
              <a:t>Who had given her the promise to be </a:t>
            </a:r>
            <a:r>
              <a:rPr lang="en-US" sz="2400" b="1" i="1" dirty="0" smtClean="0"/>
              <a:t>reliable and trustworthy </a:t>
            </a:r>
            <a:r>
              <a:rPr lang="en-US" sz="2400" i="1" dirty="0" smtClean="0"/>
              <a:t>and true to His word.(5) </a:t>
            </a:r>
            <a:r>
              <a:rPr lang="en-US" sz="2400" dirty="0" smtClean="0"/>
              <a:t>(Amplified)</a:t>
            </a:r>
          </a:p>
          <a:p>
            <a:endParaRPr lang="en-US" sz="2200" dirty="0" smtClean="0"/>
          </a:p>
          <a:p>
            <a:endParaRPr lang="en-US" sz="2200" dirty="0"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lum/>
          </a:blip>
          <a:srcRect/>
          <a:stretch>
            <a:fillRect/>
          </a:stretch>
        </a:blipFill>
        <a:effectLst/>
      </p:bgPr>
    </p:bg>
    <p:spTree>
      <p:nvGrpSpPr>
        <p:cNvPr id="1" name=""/>
        <p:cNvGrpSpPr/>
        <p:nvPr/>
      </p:nvGrpSpPr>
      <p:grpSpPr>
        <a:xfrm>
          <a:off x="0" y="0"/>
          <a:ext cx="0" cy="0"/>
          <a:chOff x="0" y="0"/>
          <a:chExt cx="0" cy="0"/>
        </a:xfrm>
      </p:grpSpPr>
      <p:sp>
        <p:nvSpPr>
          <p:cNvPr id="5122" name="Title 3"/>
          <p:cNvSpPr>
            <a:spLocks noGrp="1"/>
          </p:cNvSpPr>
          <p:nvPr>
            <p:ph type="title"/>
          </p:nvPr>
        </p:nvSpPr>
        <p:spPr>
          <a:xfrm>
            <a:off x="1600200" y="274638"/>
            <a:ext cx="7086600" cy="1143000"/>
          </a:xfrm>
        </p:spPr>
        <p:txBody>
          <a:bodyPr/>
          <a:lstStyle/>
          <a:p>
            <a:r>
              <a:rPr lang="en-US" dirty="0" smtClean="0"/>
              <a:t>Why this Emphasis on God being Worthy of Trust?</a:t>
            </a:r>
          </a:p>
        </p:txBody>
      </p:sp>
      <p:sp>
        <p:nvSpPr>
          <p:cNvPr id="5123" name="Content Placeholder 4"/>
          <p:cNvSpPr>
            <a:spLocks noGrp="1"/>
          </p:cNvSpPr>
          <p:nvPr>
            <p:ph idx="1"/>
          </p:nvPr>
        </p:nvSpPr>
        <p:spPr>
          <a:xfrm>
            <a:off x="1600200" y="2209800"/>
            <a:ext cx="7239000" cy="4525963"/>
          </a:xfrm>
        </p:spPr>
        <p:txBody>
          <a:bodyPr/>
          <a:lstStyle/>
          <a:p>
            <a:pPr>
              <a:lnSpc>
                <a:spcPct val="80000"/>
              </a:lnSpc>
            </a:pPr>
            <a:r>
              <a:rPr lang="en-US" sz="2200" dirty="0" smtClean="0">
                <a:ea typeface="굴림" pitchFamily="-96" charset="-127"/>
              </a:rPr>
              <a:t>God has been lied on time and time again concerning His character.</a:t>
            </a:r>
          </a:p>
          <a:p>
            <a:pPr>
              <a:lnSpc>
                <a:spcPct val="80000"/>
              </a:lnSpc>
              <a:buNone/>
            </a:pPr>
            <a:endParaRPr lang="en-US" sz="2200" dirty="0" smtClean="0">
              <a:ea typeface="굴림" pitchFamily="-96" charset="-127"/>
            </a:endParaRPr>
          </a:p>
          <a:p>
            <a:pPr>
              <a:lnSpc>
                <a:spcPct val="80000"/>
              </a:lnSpc>
            </a:pPr>
            <a:r>
              <a:rPr lang="en-US" sz="2200" dirty="0" smtClean="0">
                <a:ea typeface="굴림" pitchFamily="-96" charset="-127"/>
              </a:rPr>
              <a:t>These lies have not only come from Satan, but Satan has actually been able to propagate lies concerning God’s character through the church.</a:t>
            </a:r>
            <a:endParaRPr lang="en-US" sz="2200" dirty="0" smtClean="0"/>
          </a:p>
          <a:p>
            <a:endParaRPr lang="en-US" sz="2200" dirty="0" smtClean="0"/>
          </a:p>
          <a:p>
            <a:endParaRPr lang="en-US" sz="2200" dirty="0" smtClean="0"/>
          </a:p>
          <a:p>
            <a:endParaRPr lang="en-US" sz="2200" dirty="0"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r>
              <a:rPr lang="en-US" dirty="0" smtClean="0"/>
              <a:t>God’s Character Slandered</a:t>
            </a:r>
          </a:p>
        </p:txBody>
      </p:sp>
      <p:sp>
        <p:nvSpPr>
          <p:cNvPr id="4099" name="Content Placeholder 2"/>
          <p:cNvSpPr>
            <a:spLocks noGrp="1"/>
          </p:cNvSpPr>
          <p:nvPr>
            <p:ph idx="1"/>
          </p:nvPr>
        </p:nvSpPr>
        <p:spPr>
          <a:xfrm>
            <a:off x="381000" y="1371600"/>
            <a:ext cx="8001000" cy="4525963"/>
          </a:xfrm>
        </p:spPr>
        <p:txBody>
          <a:bodyPr/>
          <a:lstStyle/>
          <a:p>
            <a:pPr>
              <a:lnSpc>
                <a:spcPct val="80000"/>
              </a:lnSpc>
            </a:pPr>
            <a:r>
              <a:rPr lang="en-US" altLang="ko-KR" sz="2200" dirty="0" smtClean="0">
                <a:ea typeface="굴림" pitchFamily="-96" charset="-127"/>
              </a:rPr>
              <a:t>1 Now the serpent was more </a:t>
            </a:r>
            <a:r>
              <a:rPr lang="en-US" altLang="ko-KR" sz="2200" dirty="0" err="1" smtClean="0">
                <a:ea typeface="굴림" pitchFamily="-96" charset="-127"/>
              </a:rPr>
              <a:t>subtil</a:t>
            </a:r>
            <a:r>
              <a:rPr lang="en-US" altLang="ko-KR" sz="2200" dirty="0" smtClean="0">
                <a:ea typeface="굴림" pitchFamily="-96" charset="-127"/>
              </a:rPr>
              <a:t> than any beast of the field which the LORD God had made. And he said unto the woman, Yea, hath God said, Ye shall not eat of every tree of the garden? 2 And the woman said unto the serpent, We may eat of the fruit of the trees of the garden: 3 But of the fruit of the tree which is in the midst of the garden, God hath said, Ye shall not eat of it, neither shall ye touch it, lest ye die. </a:t>
            </a:r>
          </a:p>
          <a:p>
            <a:pPr>
              <a:lnSpc>
                <a:spcPct val="80000"/>
              </a:lnSpc>
            </a:pPr>
            <a:endParaRPr lang="en-US" altLang="ko-KR" sz="2200" dirty="0" smtClean="0">
              <a:ea typeface="굴림" pitchFamily="-96" charset="-127"/>
            </a:endParaRPr>
          </a:p>
          <a:p>
            <a:pPr>
              <a:lnSpc>
                <a:spcPct val="80000"/>
              </a:lnSpc>
            </a:pPr>
            <a:r>
              <a:rPr lang="en-US" altLang="ko-KR" sz="2200" dirty="0" smtClean="0">
                <a:ea typeface="굴림" pitchFamily="-96" charset="-127"/>
              </a:rPr>
              <a:t>4 And the serpent said unto the woman, Ye shall not surely die: 5 For God doth know that in the day ye eat thereof, then your eyes shall be opened, and ye shall be as gods, knowing good and evil.</a:t>
            </a:r>
          </a:p>
          <a:p>
            <a:pPr>
              <a:lnSpc>
                <a:spcPct val="80000"/>
              </a:lnSpc>
            </a:pPr>
            <a:endParaRPr lang="en-US" altLang="ko-KR" sz="2200" dirty="0" smtClean="0">
              <a:ea typeface="굴림" pitchFamily="-96" charset="-127"/>
            </a:endParaRPr>
          </a:p>
          <a:p>
            <a:pPr>
              <a:lnSpc>
                <a:spcPct val="80000"/>
              </a:lnSpc>
            </a:pPr>
            <a:r>
              <a:rPr lang="en-US" altLang="ko-KR" sz="2200" dirty="0" smtClean="0">
                <a:ea typeface="굴림" pitchFamily="-96" charset="-127"/>
              </a:rPr>
              <a:t>6 And when the woman saw that the tree was good for food, and that it was pleasant to the eyes, and a tree to be desired to make one wise, she took of the fruit thereof, and did eat, and gave also unto her husband with her; and he did eat</a:t>
            </a:r>
            <a:endParaRPr lang="en-US" sz="2200" dirty="0" smtClean="0"/>
          </a:p>
          <a:p>
            <a:endParaRPr lang="en-US" sz="2200"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r>
              <a:rPr lang="en-US" dirty="0" smtClean="0"/>
              <a:t>1 John 4:8-10</a:t>
            </a:r>
          </a:p>
        </p:txBody>
      </p:sp>
      <p:sp>
        <p:nvSpPr>
          <p:cNvPr id="4099" name="Content Placeholder 2"/>
          <p:cNvSpPr>
            <a:spLocks noGrp="1"/>
          </p:cNvSpPr>
          <p:nvPr>
            <p:ph idx="1"/>
          </p:nvPr>
        </p:nvSpPr>
        <p:spPr/>
        <p:txBody>
          <a:bodyPr/>
          <a:lstStyle/>
          <a:p>
            <a:pPr>
              <a:lnSpc>
                <a:spcPct val="80000"/>
              </a:lnSpc>
            </a:pPr>
            <a:r>
              <a:rPr lang="en-US" altLang="ko-KR" sz="2200" dirty="0" smtClean="0">
                <a:ea typeface="굴림" pitchFamily="-96" charset="-127"/>
              </a:rPr>
              <a:t>He that </a:t>
            </a:r>
            <a:r>
              <a:rPr lang="en-US" altLang="ko-KR" sz="2200" dirty="0" err="1" smtClean="0">
                <a:ea typeface="굴림" pitchFamily="-96" charset="-127"/>
              </a:rPr>
              <a:t>loveth</a:t>
            </a:r>
            <a:r>
              <a:rPr lang="en-US" altLang="ko-KR" sz="2200" dirty="0" smtClean="0">
                <a:ea typeface="굴림" pitchFamily="-96" charset="-127"/>
              </a:rPr>
              <a:t> not </a:t>
            </a:r>
            <a:r>
              <a:rPr lang="en-US" altLang="ko-KR" sz="2200" dirty="0" err="1" smtClean="0">
                <a:ea typeface="굴림" pitchFamily="-96" charset="-127"/>
              </a:rPr>
              <a:t>knoweth</a:t>
            </a:r>
            <a:r>
              <a:rPr lang="en-US" altLang="ko-KR" sz="2200" dirty="0" smtClean="0">
                <a:ea typeface="굴림" pitchFamily="-96" charset="-127"/>
              </a:rPr>
              <a:t> not God; for </a:t>
            </a:r>
            <a:r>
              <a:rPr lang="en-US" altLang="ko-KR" sz="2200" u="sng" dirty="0" smtClean="0">
                <a:ea typeface="굴림" pitchFamily="-96" charset="-127"/>
              </a:rPr>
              <a:t>God is love</a:t>
            </a:r>
            <a:r>
              <a:rPr lang="en-US" altLang="ko-KR" sz="2200" dirty="0" smtClean="0">
                <a:ea typeface="굴림" pitchFamily="-96" charset="-127"/>
              </a:rPr>
              <a:t>. In this was manifested the love of God toward us, because that God sent his only begotten Son into the world, that we might live through him. Herein is love, not that we loved God, but that he loved us, and sent his Son to be the propitiation for our sins. (1 John 4:8-10)</a:t>
            </a:r>
            <a:endParaRPr lang="en-US" sz="2200" dirty="0" smtClean="0"/>
          </a:p>
          <a:p>
            <a:endParaRPr lang="en-US" sz="2200" dirty="0"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lum/>
          </a:blip>
          <a:srcRect/>
          <a:stretch>
            <a:fillRect/>
          </a:stretch>
        </a:blipFill>
        <a:effectLst/>
      </p:bgPr>
    </p:bg>
    <p:spTree>
      <p:nvGrpSpPr>
        <p:cNvPr id="1" name=""/>
        <p:cNvGrpSpPr/>
        <p:nvPr/>
      </p:nvGrpSpPr>
      <p:grpSpPr>
        <a:xfrm>
          <a:off x="0" y="0"/>
          <a:ext cx="0" cy="0"/>
          <a:chOff x="0" y="0"/>
          <a:chExt cx="0" cy="0"/>
        </a:xfrm>
      </p:grpSpPr>
      <p:sp>
        <p:nvSpPr>
          <p:cNvPr id="5122" name="Title 3"/>
          <p:cNvSpPr>
            <a:spLocks noGrp="1"/>
          </p:cNvSpPr>
          <p:nvPr>
            <p:ph type="title"/>
          </p:nvPr>
        </p:nvSpPr>
        <p:spPr>
          <a:xfrm>
            <a:off x="1600200" y="274638"/>
            <a:ext cx="7086600" cy="1143000"/>
          </a:xfrm>
        </p:spPr>
        <p:txBody>
          <a:bodyPr/>
          <a:lstStyle/>
          <a:p>
            <a:r>
              <a:rPr lang="en-US" dirty="0" smtClean="0"/>
              <a:t>The first sin was a “Breach of Trust”</a:t>
            </a:r>
          </a:p>
        </p:txBody>
      </p:sp>
      <p:sp>
        <p:nvSpPr>
          <p:cNvPr id="5123" name="Content Placeholder 4"/>
          <p:cNvSpPr>
            <a:spLocks noGrp="1"/>
          </p:cNvSpPr>
          <p:nvPr>
            <p:ph idx="1"/>
          </p:nvPr>
        </p:nvSpPr>
        <p:spPr>
          <a:xfrm>
            <a:off x="1600200" y="2209800"/>
            <a:ext cx="7239000" cy="4525963"/>
          </a:xfrm>
        </p:spPr>
        <p:txBody>
          <a:bodyPr/>
          <a:lstStyle/>
          <a:p>
            <a:pPr>
              <a:lnSpc>
                <a:spcPct val="80000"/>
              </a:lnSpc>
            </a:pPr>
            <a:r>
              <a:rPr lang="en-US" sz="2200" dirty="0" smtClean="0">
                <a:ea typeface="굴림" pitchFamily="-96" charset="-127"/>
              </a:rPr>
              <a:t>Satan painted a picture of God as egotistical, selfish, tyrannical, and totally untrustworthy.</a:t>
            </a:r>
          </a:p>
          <a:p>
            <a:pPr>
              <a:lnSpc>
                <a:spcPct val="80000"/>
              </a:lnSpc>
              <a:buNone/>
            </a:pPr>
            <a:endParaRPr lang="en-US" sz="2200" dirty="0" smtClean="0">
              <a:ea typeface="굴림" pitchFamily="-96" charset="-127"/>
            </a:endParaRPr>
          </a:p>
          <a:p>
            <a:pPr>
              <a:lnSpc>
                <a:spcPct val="80000"/>
              </a:lnSpc>
            </a:pPr>
            <a:r>
              <a:rPr lang="en-US" sz="2200" dirty="0" smtClean="0">
                <a:ea typeface="굴림" pitchFamily="-96" charset="-127"/>
              </a:rPr>
              <a:t>He does the same thing today, often using religious terminology:</a:t>
            </a:r>
          </a:p>
          <a:p>
            <a:pPr lvl="1">
              <a:lnSpc>
                <a:spcPct val="80000"/>
              </a:lnSpc>
            </a:pPr>
            <a:r>
              <a:rPr lang="en-US" sz="1800" dirty="0" smtClean="0">
                <a:ea typeface="굴림" pitchFamily="-96" charset="-127"/>
              </a:rPr>
              <a:t>God’s ways are mysterious. You never know what He will do.</a:t>
            </a:r>
          </a:p>
          <a:p>
            <a:pPr lvl="1">
              <a:lnSpc>
                <a:spcPct val="80000"/>
              </a:lnSpc>
            </a:pPr>
            <a:r>
              <a:rPr lang="en-US" sz="1800" dirty="0" smtClean="0">
                <a:ea typeface="굴림" pitchFamily="-96" charset="-127"/>
              </a:rPr>
              <a:t>God is sovereign so what is happening in your life is His will for you.</a:t>
            </a:r>
          </a:p>
          <a:p>
            <a:pPr lvl="1">
              <a:lnSpc>
                <a:spcPct val="80000"/>
              </a:lnSpc>
            </a:pPr>
            <a:r>
              <a:rPr lang="en-US" sz="1800" dirty="0" smtClean="0">
                <a:ea typeface="굴림" pitchFamily="-96" charset="-127"/>
              </a:rPr>
              <a:t>God did not answer your prayer because it was not His will, in spite of what the Bible promised you.</a:t>
            </a:r>
          </a:p>
          <a:p>
            <a:pPr lvl="1">
              <a:lnSpc>
                <a:spcPct val="80000"/>
              </a:lnSpc>
            </a:pPr>
            <a:r>
              <a:rPr lang="en-US" sz="1800" dirty="0" smtClean="0">
                <a:ea typeface="굴림" pitchFamily="-96" charset="-127"/>
              </a:rPr>
              <a:t>God is angry with you and will destroy you </a:t>
            </a:r>
            <a:r>
              <a:rPr lang="en-US" sz="1800" dirty="0" err="1" smtClean="0">
                <a:ea typeface="굴림" pitchFamily="-96" charset="-127"/>
              </a:rPr>
              <a:t>you</a:t>
            </a:r>
            <a:r>
              <a:rPr lang="en-US" sz="1800" dirty="0" smtClean="0">
                <a:ea typeface="굴림" pitchFamily="-96" charset="-127"/>
              </a:rPr>
              <a:t> wretched sinner.</a:t>
            </a:r>
          </a:p>
          <a:p>
            <a:pPr lvl="1">
              <a:lnSpc>
                <a:spcPct val="80000"/>
              </a:lnSpc>
            </a:pPr>
            <a:r>
              <a:rPr lang="en-US" sz="1800" dirty="0" smtClean="0">
                <a:ea typeface="굴림" pitchFamily="-96" charset="-127"/>
              </a:rPr>
              <a:t>God does not love you</a:t>
            </a:r>
            <a:endParaRPr lang="en-US" sz="1800" dirty="0" smtClean="0"/>
          </a:p>
          <a:p>
            <a:endParaRPr lang="en-US" sz="2200" dirty="0" smtClean="0"/>
          </a:p>
          <a:p>
            <a:endParaRPr lang="en-US" sz="2200" dirty="0" smtClean="0"/>
          </a:p>
          <a:p>
            <a:endParaRPr lang="en-US" sz="2200" dirty="0"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lum/>
          </a:blip>
          <a:srcRect/>
          <a:stretch>
            <a:fillRect/>
          </a:stretch>
        </a:blipFill>
        <a:effectLst/>
      </p:bgPr>
    </p:bg>
    <p:spTree>
      <p:nvGrpSpPr>
        <p:cNvPr id="1" name=""/>
        <p:cNvGrpSpPr/>
        <p:nvPr/>
      </p:nvGrpSpPr>
      <p:grpSpPr>
        <a:xfrm>
          <a:off x="0" y="0"/>
          <a:ext cx="0" cy="0"/>
          <a:chOff x="0" y="0"/>
          <a:chExt cx="0" cy="0"/>
        </a:xfrm>
      </p:grpSpPr>
      <p:sp>
        <p:nvSpPr>
          <p:cNvPr id="5122" name="Title 3"/>
          <p:cNvSpPr>
            <a:spLocks noGrp="1"/>
          </p:cNvSpPr>
          <p:nvPr>
            <p:ph type="title"/>
          </p:nvPr>
        </p:nvSpPr>
        <p:spPr>
          <a:xfrm>
            <a:off x="1600200" y="274638"/>
            <a:ext cx="7086600" cy="1143000"/>
          </a:xfrm>
        </p:spPr>
        <p:txBody>
          <a:bodyPr/>
          <a:lstStyle/>
          <a:p>
            <a:r>
              <a:rPr lang="en-US" dirty="0" smtClean="0"/>
              <a:t>Lack of trust resulted in “death” which is separation</a:t>
            </a:r>
          </a:p>
        </p:txBody>
      </p:sp>
      <p:sp>
        <p:nvSpPr>
          <p:cNvPr id="5123" name="Content Placeholder 4"/>
          <p:cNvSpPr>
            <a:spLocks noGrp="1"/>
          </p:cNvSpPr>
          <p:nvPr>
            <p:ph idx="1"/>
          </p:nvPr>
        </p:nvSpPr>
        <p:spPr>
          <a:xfrm>
            <a:off x="1600200" y="2209800"/>
            <a:ext cx="7239000" cy="4525963"/>
          </a:xfrm>
        </p:spPr>
        <p:txBody>
          <a:bodyPr/>
          <a:lstStyle/>
          <a:p>
            <a:pPr>
              <a:lnSpc>
                <a:spcPct val="80000"/>
              </a:lnSpc>
            </a:pPr>
            <a:r>
              <a:rPr lang="en-US" sz="2200" dirty="0" smtClean="0">
                <a:ea typeface="굴림" pitchFamily="-96" charset="-127"/>
              </a:rPr>
              <a:t>Failure to believe what God says about Himself rather than what His enemy said brought death upon Adam and Eve.</a:t>
            </a:r>
          </a:p>
          <a:p>
            <a:pPr>
              <a:lnSpc>
                <a:spcPct val="80000"/>
              </a:lnSpc>
              <a:buNone/>
            </a:pPr>
            <a:endParaRPr lang="en-US" sz="2200" dirty="0" smtClean="0">
              <a:ea typeface="굴림" pitchFamily="-96" charset="-127"/>
            </a:endParaRPr>
          </a:p>
          <a:p>
            <a:pPr>
              <a:lnSpc>
                <a:spcPct val="80000"/>
              </a:lnSpc>
            </a:pPr>
            <a:r>
              <a:rPr lang="en-US" sz="2200" dirty="0" smtClean="0">
                <a:ea typeface="굴림" pitchFamily="-96" charset="-127"/>
              </a:rPr>
              <a:t>This “death” did not start as “physical”. It was </a:t>
            </a:r>
            <a:r>
              <a:rPr lang="en-US" sz="2200" dirty="0" err="1" smtClean="0">
                <a:ea typeface="굴림" pitchFamily="-96" charset="-127"/>
              </a:rPr>
              <a:t>seperation</a:t>
            </a:r>
            <a:r>
              <a:rPr lang="en-US" sz="2200" dirty="0" smtClean="0">
                <a:ea typeface="굴림" pitchFamily="-96" charset="-127"/>
              </a:rPr>
              <a:t> from the life of God.</a:t>
            </a:r>
          </a:p>
          <a:p>
            <a:pPr>
              <a:lnSpc>
                <a:spcPct val="80000"/>
              </a:lnSpc>
            </a:pPr>
            <a:endParaRPr lang="en-US" sz="2200" dirty="0" smtClean="0">
              <a:ea typeface="굴림" pitchFamily="-96" charset="-127"/>
            </a:endParaRPr>
          </a:p>
          <a:p>
            <a:pPr>
              <a:lnSpc>
                <a:spcPct val="80000"/>
              </a:lnSpc>
            </a:pPr>
            <a:r>
              <a:rPr lang="en-US" sz="2200" dirty="0" smtClean="0">
                <a:ea typeface="굴림" pitchFamily="-96" charset="-127"/>
              </a:rPr>
              <a:t>Separation from God means a break in the relationship with Him.</a:t>
            </a:r>
          </a:p>
          <a:p>
            <a:pPr>
              <a:lnSpc>
                <a:spcPct val="80000"/>
              </a:lnSpc>
            </a:pPr>
            <a:endParaRPr lang="en-US" sz="2200" dirty="0" smtClean="0">
              <a:ea typeface="굴림" pitchFamily="-96" charset="-127"/>
            </a:endParaRPr>
          </a:p>
          <a:p>
            <a:pPr>
              <a:lnSpc>
                <a:spcPct val="80000"/>
              </a:lnSpc>
            </a:pPr>
            <a:r>
              <a:rPr lang="en-US" sz="2200" dirty="0" smtClean="0">
                <a:ea typeface="굴림" pitchFamily="-96" charset="-127"/>
              </a:rPr>
              <a:t>Unlike Adam and Eve, we must be more like Sarah, who judged God as “trustworthy”.</a:t>
            </a:r>
            <a:endParaRPr lang="en-US" sz="2200" dirty="0" smtClean="0"/>
          </a:p>
          <a:p>
            <a:endParaRPr lang="en-US" sz="2200" dirty="0" smtClean="0"/>
          </a:p>
          <a:p>
            <a:endParaRPr lang="en-US" sz="2200" dirty="0" smtClean="0"/>
          </a:p>
          <a:p>
            <a:endParaRPr lang="en-US" sz="2200" dirty="0"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r>
              <a:rPr lang="en-US" dirty="0" smtClean="0"/>
              <a:t>God is Completely “Trustworthy”</a:t>
            </a:r>
          </a:p>
        </p:txBody>
      </p:sp>
      <p:sp>
        <p:nvSpPr>
          <p:cNvPr id="4099" name="Content Placeholder 2"/>
          <p:cNvSpPr>
            <a:spLocks noGrp="1"/>
          </p:cNvSpPr>
          <p:nvPr>
            <p:ph idx="1"/>
          </p:nvPr>
        </p:nvSpPr>
        <p:spPr/>
        <p:txBody>
          <a:bodyPr/>
          <a:lstStyle/>
          <a:p>
            <a:r>
              <a:rPr lang="en-US" sz="2400" i="1" dirty="0" smtClean="0"/>
              <a:t>Although not all believe God's words, this does not affect His faithfulness towards those He had chosen. It is unthinkable that He would ever be unfaithful; </a:t>
            </a:r>
            <a:r>
              <a:rPr lang="en-US" sz="2400" b="1" i="1" dirty="0" smtClean="0"/>
              <a:t>He is true and trustworthy in every way</a:t>
            </a:r>
            <a:r>
              <a:rPr lang="en-US" sz="2400" i="1" dirty="0" smtClean="0"/>
              <a:t>, even though no man can make such a claim about himself.</a:t>
            </a:r>
            <a:r>
              <a:rPr lang="en-US" sz="2400" dirty="0" smtClean="0"/>
              <a:t> (Rom. </a:t>
            </a:r>
            <a:r>
              <a:rPr lang="en-US" sz="2400" smtClean="0"/>
              <a:t>3:3-4; </a:t>
            </a:r>
            <a:r>
              <a:rPr lang="en-US" sz="2400" b="1" smtClean="0"/>
              <a:t>The </a:t>
            </a:r>
            <a:r>
              <a:rPr lang="en-US" sz="2400" b="1" dirty="0" smtClean="0"/>
              <a:t>Truth New Testament</a:t>
            </a:r>
            <a:r>
              <a:rPr lang="en-US" sz="2400" dirty="0" smtClean="0"/>
              <a:t> by Apostle Colin Urquhart)</a:t>
            </a:r>
          </a:p>
          <a:p>
            <a:endParaRPr lang="en-US" sz="2200" dirty="0" smtClean="0"/>
          </a:p>
          <a:p>
            <a:endParaRPr lang="en-US" sz="2200"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r>
              <a:rPr lang="en-US" dirty="0" smtClean="0"/>
              <a:t>Rom. 8:31-32</a:t>
            </a:r>
          </a:p>
        </p:txBody>
      </p:sp>
      <p:sp>
        <p:nvSpPr>
          <p:cNvPr id="4099" name="Content Placeholder 2"/>
          <p:cNvSpPr>
            <a:spLocks noGrp="1"/>
          </p:cNvSpPr>
          <p:nvPr>
            <p:ph idx="1"/>
          </p:nvPr>
        </p:nvSpPr>
        <p:spPr/>
        <p:txBody>
          <a:bodyPr/>
          <a:lstStyle/>
          <a:p>
            <a:pPr>
              <a:lnSpc>
                <a:spcPct val="80000"/>
              </a:lnSpc>
            </a:pPr>
            <a:r>
              <a:rPr lang="en-US" altLang="ko-KR" sz="2200" dirty="0" smtClean="0">
                <a:ea typeface="굴림" pitchFamily="-96" charset="-127"/>
              </a:rPr>
              <a:t>What shall we then say to these things? If God be for us, who can be against us? He that spared not his own Son, but delivered him up for us all, how shall he not with him also freely give us all things? (Rom. 8:31-32)</a:t>
            </a:r>
            <a:endParaRPr lang="en-US" sz="2200"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lum/>
          </a:blip>
          <a:srcRect/>
          <a:stretch>
            <a:fillRect/>
          </a:stretch>
        </a:blipFill>
        <a:effectLst/>
      </p:bgPr>
    </p:bg>
    <p:spTree>
      <p:nvGrpSpPr>
        <p:cNvPr id="1" name=""/>
        <p:cNvGrpSpPr/>
        <p:nvPr/>
      </p:nvGrpSpPr>
      <p:grpSpPr>
        <a:xfrm>
          <a:off x="0" y="0"/>
          <a:ext cx="0" cy="0"/>
          <a:chOff x="0" y="0"/>
          <a:chExt cx="0" cy="0"/>
        </a:xfrm>
      </p:grpSpPr>
      <p:sp>
        <p:nvSpPr>
          <p:cNvPr id="5122" name="Title 3"/>
          <p:cNvSpPr>
            <a:spLocks noGrp="1"/>
          </p:cNvSpPr>
          <p:nvPr>
            <p:ph type="title"/>
          </p:nvPr>
        </p:nvSpPr>
        <p:spPr>
          <a:xfrm>
            <a:off x="1600200" y="274638"/>
            <a:ext cx="7086600" cy="1143000"/>
          </a:xfrm>
        </p:spPr>
        <p:txBody>
          <a:bodyPr/>
          <a:lstStyle/>
          <a:p>
            <a:r>
              <a:rPr lang="en-US" dirty="0" smtClean="0"/>
              <a:t>The Love Relationship</a:t>
            </a:r>
          </a:p>
        </p:txBody>
      </p:sp>
      <p:sp>
        <p:nvSpPr>
          <p:cNvPr id="5123" name="Content Placeholder 4"/>
          <p:cNvSpPr>
            <a:spLocks noGrp="1"/>
          </p:cNvSpPr>
          <p:nvPr>
            <p:ph idx="1"/>
          </p:nvPr>
        </p:nvSpPr>
        <p:spPr>
          <a:xfrm>
            <a:off x="1600200" y="1600200"/>
            <a:ext cx="7239000" cy="4525963"/>
          </a:xfrm>
        </p:spPr>
        <p:txBody>
          <a:bodyPr/>
          <a:lstStyle/>
          <a:p>
            <a:pPr>
              <a:lnSpc>
                <a:spcPct val="80000"/>
              </a:lnSpc>
            </a:pPr>
            <a:r>
              <a:rPr lang="en-US" altLang="ko-KR" sz="2200" dirty="0" smtClean="0">
                <a:ea typeface="굴림" pitchFamily="-96" charset="-127"/>
              </a:rPr>
              <a:t>We cannot truly trust God until we know beyond a shadow of a doubt that He loves us</a:t>
            </a:r>
          </a:p>
          <a:p>
            <a:pPr>
              <a:lnSpc>
                <a:spcPct val="80000"/>
              </a:lnSpc>
            </a:pPr>
            <a:endParaRPr lang="en-US" altLang="ko-KR" sz="2200" dirty="0" smtClean="0">
              <a:ea typeface="굴림" pitchFamily="-96" charset="-127"/>
            </a:endParaRPr>
          </a:p>
          <a:p>
            <a:pPr>
              <a:lnSpc>
                <a:spcPct val="80000"/>
              </a:lnSpc>
            </a:pPr>
            <a:r>
              <a:rPr lang="en-US" altLang="ko-KR" sz="2200" dirty="0" smtClean="0">
                <a:ea typeface="굴림" pitchFamily="-96" charset="-127"/>
              </a:rPr>
              <a:t>He demonstrates love for us by giving us His Son as the supreme example of what it means to have self-sacrificing, others-centered love.</a:t>
            </a:r>
          </a:p>
          <a:p>
            <a:pPr>
              <a:lnSpc>
                <a:spcPct val="80000"/>
              </a:lnSpc>
              <a:buNone/>
            </a:pPr>
            <a:r>
              <a:rPr lang="en-US" altLang="ko-KR" sz="2200" dirty="0" smtClean="0">
                <a:ea typeface="굴림" pitchFamily="-96" charset="-127"/>
              </a:rPr>
              <a:t> </a:t>
            </a:r>
          </a:p>
          <a:p>
            <a:pPr>
              <a:lnSpc>
                <a:spcPct val="80000"/>
              </a:lnSpc>
            </a:pPr>
            <a:endParaRPr lang="en-US" sz="2200" dirty="0" smtClean="0">
              <a:ea typeface="굴림" pitchFamily="-96" charset="-127"/>
            </a:endParaRPr>
          </a:p>
          <a:p>
            <a:endParaRPr lang="en-US" sz="2200" dirty="0" smtClean="0"/>
          </a:p>
          <a:p>
            <a:endParaRPr lang="en-US" sz="2200" dirty="0" smtClean="0"/>
          </a:p>
          <a:p>
            <a:endParaRPr lang="en-US" sz="2200"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r>
              <a:rPr lang="en-US" dirty="0" smtClean="0"/>
              <a:t>1 Pet. 5:6-8</a:t>
            </a:r>
          </a:p>
        </p:txBody>
      </p:sp>
      <p:sp>
        <p:nvSpPr>
          <p:cNvPr id="4099" name="Content Placeholder 2"/>
          <p:cNvSpPr>
            <a:spLocks noGrp="1"/>
          </p:cNvSpPr>
          <p:nvPr>
            <p:ph idx="1"/>
          </p:nvPr>
        </p:nvSpPr>
        <p:spPr/>
        <p:txBody>
          <a:bodyPr/>
          <a:lstStyle/>
          <a:p>
            <a:pPr>
              <a:lnSpc>
                <a:spcPct val="80000"/>
              </a:lnSpc>
            </a:pPr>
            <a:r>
              <a:rPr lang="en-US" altLang="ko-KR" sz="2200" dirty="0" smtClean="0">
                <a:ea typeface="굴림" pitchFamily="-96" charset="-127"/>
              </a:rPr>
              <a:t>Humble yourselves therefore under the mighty hand of God, that he may exalt you in due time: Casting all your care upon him; for he </a:t>
            </a:r>
            <a:r>
              <a:rPr lang="en-US" altLang="ko-KR" sz="2200" dirty="0" err="1" smtClean="0">
                <a:ea typeface="굴림" pitchFamily="-96" charset="-127"/>
              </a:rPr>
              <a:t>careth</a:t>
            </a:r>
            <a:r>
              <a:rPr lang="en-US" altLang="ko-KR" sz="2200" dirty="0" smtClean="0">
                <a:ea typeface="굴림" pitchFamily="-96" charset="-127"/>
              </a:rPr>
              <a:t> for you. Be sober, be vigilant; because your adversary the devil, as a roaring lion, </a:t>
            </a:r>
            <a:r>
              <a:rPr lang="en-US" altLang="ko-KR" sz="2200" dirty="0" err="1" smtClean="0">
                <a:ea typeface="굴림" pitchFamily="-96" charset="-127"/>
              </a:rPr>
              <a:t>walketh</a:t>
            </a:r>
            <a:r>
              <a:rPr lang="en-US" altLang="ko-KR" sz="2200" dirty="0" smtClean="0">
                <a:ea typeface="굴림" pitchFamily="-96" charset="-127"/>
              </a:rPr>
              <a:t> about, seeking whom he may devour: (1 Pet. 5:6-8)</a:t>
            </a:r>
          </a:p>
          <a:p>
            <a:pPr>
              <a:lnSpc>
                <a:spcPct val="80000"/>
              </a:lnSpc>
            </a:pPr>
            <a:endParaRPr lang="en-US" sz="2200" dirty="0" smtClean="0">
              <a:ea typeface="굴림" pitchFamily="-96" charset="-127"/>
            </a:endParaRPr>
          </a:p>
          <a:p>
            <a:pPr>
              <a:lnSpc>
                <a:spcPct val="80000"/>
              </a:lnSpc>
            </a:pPr>
            <a:r>
              <a:rPr lang="en-US" sz="2200" dirty="0" smtClean="0">
                <a:ea typeface="굴림" pitchFamily="-96" charset="-127"/>
              </a:rPr>
              <a:t>All of you are to humble yourselves under God’s mighty hand of authority, so that in His time He will lift you up to be with Him. Because He is so concerned about you, He wants you to lay all your problems, troubles and anxieties on Him (1 Pet. 5:6-7; The Truth New Testament by Colin Urquhart)</a:t>
            </a:r>
            <a:endParaRPr lang="en-US" sz="2200"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lum/>
          </a:blip>
          <a:srcRect/>
          <a:stretch>
            <a:fillRect/>
          </a:stretch>
        </a:blipFill>
        <a:effectLst/>
      </p:bgPr>
    </p:bg>
    <p:spTree>
      <p:nvGrpSpPr>
        <p:cNvPr id="1" name=""/>
        <p:cNvGrpSpPr/>
        <p:nvPr/>
      </p:nvGrpSpPr>
      <p:grpSpPr>
        <a:xfrm>
          <a:off x="0" y="0"/>
          <a:ext cx="0" cy="0"/>
          <a:chOff x="0" y="0"/>
          <a:chExt cx="0" cy="0"/>
        </a:xfrm>
      </p:grpSpPr>
      <p:sp>
        <p:nvSpPr>
          <p:cNvPr id="5122" name="Title 3"/>
          <p:cNvSpPr>
            <a:spLocks noGrp="1"/>
          </p:cNvSpPr>
          <p:nvPr>
            <p:ph type="title"/>
          </p:nvPr>
        </p:nvSpPr>
        <p:spPr>
          <a:xfrm>
            <a:off x="1600200" y="274638"/>
            <a:ext cx="7086600" cy="1143000"/>
          </a:xfrm>
        </p:spPr>
        <p:txBody>
          <a:bodyPr/>
          <a:lstStyle/>
          <a:p>
            <a:r>
              <a:rPr lang="en-US" dirty="0" smtClean="0"/>
              <a:t>The Love Relationship</a:t>
            </a:r>
          </a:p>
        </p:txBody>
      </p:sp>
      <p:sp>
        <p:nvSpPr>
          <p:cNvPr id="5123" name="Content Placeholder 4"/>
          <p:cNvSpPr>
            <a:spLocks noGrp="1"/>
          </p:cNvSpPr>
          <p:nvPr>
            <p:ph idx="1"/>
          </p:nvPr>
        </p:nvSpPr>
        <p:spPr>
          <a:xfrm>
            <a:off x="1600200" y="1295400"/>
            <a:ext cx="7239000" cy="4525963"/>
          </a:xfrm>
        </p:spPr>
        <p:txBody>
          <a:bodyPr/>
          <a:lstStyle/>
          <a:p>
            <a:pPr>
              <a:lnSpc>
                <a:spcPct val="80000"/>
              </a:lnSpc>
            </a:pPr>
            <a:r>
              <a:rPr lang="en-US" altLang="ko-KR" sz="2200" dirty="0" smtClean="0">
                <a:ea typeface="굴림" pitchFamily="-96" charset="-127"/>
              </a:rPr>
              <a:t>God loves us and cares about us. Satan hates our guts and is the cause of our problems.</a:t>
            </a:r>
          </a:p>
          <a:p>
            <a:pPr>
              <a:lnSpc>
                <a:spcPct val="80000"/>
              </a:lnSpc>
              <a:buNone/>
            </a:pPr>
            <a:r>
              <a:rPr lang="en-US" altLang="ko-KR" sz="2200" dirty="0" smtClean="0">
                <a:ea typeface="굴림" pitchFamily="-96" charset="-127"/>
              </a:rPr>
              <a:t> </a:t>
            </a:r>
          </a:p>
          <a:p>
            <a:pPr>
              <a:lnSpc>
                <a:spcPct val="80000"/>
              </a:lnSpc>
            </a:pPr>
            <a:r>
              <a:rPr lang="en-US" altLang="ko-KR" sz="2200" dirty="0" smtClean="0">
                <a:ea typeface="굴림" pitchFamily="-96" charset="-127"/>
              </a:rPr>
              <a:t>We often hear teaching on God’s omnipotence and authority that sounds like anything other than what we understand about love.  </a:t>
            </a:r>
          </a:p>
          <a:p>
            <a:pPr>
              <a:lnSpc>
                <a:spcPct val="80000"/>
              </a:lnSpc>
            </a:pPr>
            <a:endParaRPr lang="en-US" altLang="ko-KR" sz="2200" dirty="0" smtClean="0">
              <a:ea typeface="굴림" pitchFamily="-96" charset="-127"/>
            </a:endParaRPr>
          </a:p>
          <a:p>
            <a:pPr>
              <a:lnSpc>
                <a:spcPct val="80000"/>
              </a:lnSpc>
            </a:pPr>
            <a:r>
              <a:rPr lang="en-US" altLang="ko-KR" sz="2200" dirty="0" smtClean="0">
                <a:ea typeface="굴림" pitchFamily="-96" charset="-127"/>
              </a:rPr>
              <a:t>God’s sovereignty is a sovereignty of love. His love gives men freedom to obey or disobey Him.</a:t>
            </a:r>
          </a:p>
          <a:p>
            <a:pPr>
              <a:lnSpc>
                <a:spcPct val="80000"/>
              </a:lnSpc>
            </a:pPr>
            <a:endParaRPr lang="en-US" sz="2200" dirty="0" smtClean="0">
              <a:ea typeface="굴림" pitchFamily="-96" charset="-127"/>
            </a:endParaRPr>
          </a:p>
          <a:p>
            <a:pPr>
              <a:lnSpc>
                <a:spcPct val="80000"/>
              </a:lnSpc>
            </a:pPr>
            <a:r>
              <a:rPr lang="en-US" sz="2200" dirty="0" smtClean="0">
                <a:ea typeface="굴림" pitchFamily="-96" charset="-127"/>
              </a:rPr>
              <a:t>The devil would prefer to enslave </a:t>
            </a:r>
            <a:r>
              <a:rPr lang="en-US" sz="2200" dirty="0" smtClean="0">
                <a:ea typeface="굴림" pitchFamily="-96" charset="-127"/>
              </a:rPr>
              <a:t>us. </a:t>
            </a:r>
            <a:r>
              <a:rPr lang="en-US" sz="2200" dirty="0" smtClean="0">
                <a:ea typeface="굴림" pitchFamily="-96" charset="-127"/>
              </a:rPr>
              <a:t>God wants us to love Him freely and submit to Him. To TRUST HIM.</a:t>
            </a:r>
          </a:p>
          <a:p>
            <a:pPr>
              <a:lnSpc>
                <a:spcPct val="80000"/>
              </a:lnSpc>
            </a:pPr>
            <a:endParaRPr lang="en-US" sz="2200" i="1" dirty="0" smtClean="0">
              <a:ea typeface="굴림" pitchFamily="-96" charset="-127"/>
            </a:endParaRPr>
          </a:p>
          <a:p>
            <a:pPr>
              <a:lnSpc>
                <a:spcPct val="80000"/>
              </a:lnSpc>
            </a:pPr>
            <a:r>
              <a:rPr lang="en-US" sz="2200" i="1" dirty="0" smtClean="0"/>
              <a:t>God's sovereignty is a sovereignty of love; His love offers itself to man's free response, a free response itself awakened by the operations of grace. (H. D. McDonald, The God Who Responds)</a:t>
            </a:r>
          </a:p>
          <a:p>
            <a:endParaRPr lang="en-US" sz="2200" dirty="0" smtClean="0"/>
          </a:p>
          <a:p>
            <a:endParaRPr lang="en-US" sz="2200" dirty="0" smtClean="0"/>
          </a:p>
          <a:p>
            <a:endParaRPr lang="en-US" sz="2200"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lum/>
          </a:blip>
          <a:srcRect/>
          <a:stretch>
            <a:fillRect/>
          </a:stretch>
        </a:blipFill>
        <a:effectLst/>
      </p:bgPr>
    </p:bg>
    <p:spTree>
      <p:nvGrpSpPr>
        <p:cNvPr id="1" name=""/>
        <p:cNvGrpSpPr/>
        <p:nvPr/>
      </p:nvGrpSpPr>
      <p:grpSpPr>
        <a:xfrm>
          <a:off x="0" y="0"/>
          <a:ext cx="0" cy="0"/>
          <a:chOff x="0" y="0"/>
          <a:chExt cx="0" cy="0"/>
        </a:xfrm>
      </p:grpSpPr>
      <p:sp>
        <p:nvSpPr>
          <p:cNvPr id="5122" name="Title 3"/>
          <p:cNvSpPr>
            <a:spLocks noGrp="1"/>
          </p:cNvSpPr>
          <p:nvPr>
            <p:ph type="title"/>
          </p:nvPr>
        </p:nvSpPr>
        <p:spPr>
          <a:xfrm>
            <a:off x="1600200" y="274638"/>
            <a:ext cx="7086600" cy="1143000"/>
          </a:xfrm>
        </p:spPr>
        <p:txBody>
          <a:bodyPr/>
          <a:lstStyle/>
          <a:p>
            <a:r>
              <a:rPr lang="en-US" dirty="0" smtClean="0"/>
              <a:t>The Love Relationship</a:t>
            </a:r>
          </a:p>
        </p:txBody>
      </p:sp>
      <p:sp>
        <p:nvSpPr>
          <p:cNvPr id="5123" name="Content Placeholder 4"/>
          <p:cNvSpPr>
            <a:spLocks noGrp="1"/>
          </p:cNvSpPr>
          <p:nvPr>
            <p:ph idx="1"/>
          </p:nvPr>
        </p:nvSpPr>
        <p:spPr>
          <a:xfrm>
            <a:off x="1600200" y="1600200"/>
            <a:ext cx="7239000" cy="4525963"/>
          </a:xfrm>
        </p:spPr>
        <p:txBody>
          <a:bodyPr/>
          <a:lstStyle/>
          <a:p>
            <a:pPr>
              <a:lnSpc>
                <a:spcPct val="80000"/>
              </a:lnSpc>
            </a:pPr>
            <a:r>
              <a:rPr lang="en-US" altLang="ko-KR" sz="2200" dirty="0" smtClean="0">
                <a:ea typeface="굴림" pitchFamily="-96" charset="-127"/>
              </a:rPr>
              <a:t>God's sovereignty is the sovereignty of fatherhood, which is another way of saying that it is the sovereignty of love. Here is the vital distinction between mediaeval or feudal Christianity and the Christianity of modern thought. (William James </a:t>
            </a:r>
            <a:r>
              <a:rPr lang="en-US" altLang="ko-KR" sz="2200" dirty="0" err="1" smtClean="0">
                <a:ea typeface="굴림" pitchFamily="-96" charset="-127"/>
              </a:rPr>
              <a:t>McKittrick</a:t>
            </a:r>
            <a:r>
              <a:rPr lang="en-US" altLang="ko-KR" sz="2200" dirty="0" smtClean="0">
                <a:ea typeface="굴림" pitchFamily="-96" charset="-127"/>
              </a:rPr>
              <a:t>, D.D., LL.D, </a:t>
            </a:r>
            <a:r>
              <a:rPr lang="en-US" altLang="ko-KR" sz="2200" i="1" dirty="0" smtClean="0">
                <a:ea typeface="굴림" pitchFamily="-96" charset="-127"/>
              </a:rPr>
              <a:t>The Biblical World</a:t>
            </a:r>
            <a:r>
              <a:rPr lang="en-US" altLang="ko-KR" sz="2200" dirty="0" smtClean="0">
                <a:ea typeface="굴림" pitchFamily="-96" charset="-127"/>
              </a:rPr>
              <a:t>, P. 222, 1917) </a:t>
            </a:r>
          </a:p>
          <a:p>
            <a:pPr>
              <a:lnSpc>
                <a:spcPct val="80000"/>
              </a:lnSpc>
            </a:pPr>
            <a:endParaRPr lang="en-US" sz="2200" dirty="0" smtClean="0">
              <a:ea typeface="굴림" pitchFamily="-96" charset="-127"/>
            </a:endParaRPr>
          </a:p>
          <a:p>
            <a:endParaRPr lang="en-US" sz="2200" dirty="0" smtClean="0"/>
          </a:p>
          <a:p>
            <a:endParaRPr lang="en-US" sz="2200" dirty="0" smtClean="0"/>
          </a:p>
          <a:p>
            <a:endParaRPr lang="en-US" sz="2200"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r>
              <a:rPr lang="en-US" dirty="0" smtClean="0"/>
              <a:t>Isa. 55</a:t>
            </a:r>
          </a:p>
        </p:txBody>
      </p:sp>
      <p:sp>
        <p:nvSpPr>
          <p:cNvPr id="4099" name="Content Placeholder 2"/>
          <p:cNvSpPr>
            <a:spLocks noGrp="1"/>
          </p:cNvSpPr>
          <p:nvPr>
            <p:ph idx="1"/>
          </p:nvPr>
        </p:nvSpPr>
        <p:spPr/>
        <p:txBody>
          <a:bodyPr/>
          <a:lstStyle/>
          <a:p>
            <a:pPr>
              <a:lnSpc>
                <a:spcPct val="80000"/>
              </a:lnSpc>
            </a:pPr>
            <a:r>
              <a:rPr lang="en-US" altLang="ko-KR" sz="2200" dirty="0" smtClean="0">
                <a:ea typeface="굴림" pitchFamily="-96" charset="-127"/>
              </a:rPr>
              <a:t>For my thoughts are not your thoughts, neither are your ways my ways, </a:t>
            </a:r>
            <a:r>
              <a:rPr lang="en-US" altLang="ko-KR" sz="2200" dirty="0" err="1" smtClean="0">
                <a:ea typeface="굴림" pitchFamily="-96" charset="-127"/>
              </a:rPr>
              <a:t>saith</a:t>
            </a:r>
            <a:r>
              <a:rPr lang="en-US" altLang="ko-KR" sz="2200" dirty="0" smtClean="0">
                <a:ea typeface="굴림" pitchFamily="-96" charset="-127"/>
              </a:rPr>
              <a:t> the LORD. For as the heavens are higher than the earth, so are my ways higher than your ways, and my thoughts than your thoughts. (Isa. 55:8-9)</a:t>
            </a:r>
            <a:endParaRPr lang="en-US" sz="2200" dirty="0" smtClean="0"/>
          </a:p>
          <a:p>
            <a:endParaRPr lang="en-US" sz="2200"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5122" name="Title 3"/>
          <p:cNvSpPr>
            <a:spLocks noGrp="1"/>
          </p:cNvSpPr>
          <p:nvPr>
            <p:ph type="title"/>
          </p:nvPr>
        </p:nvSpPr>
        <p:spPr>
          <a:xfrm>
            <a:off x="1600200" y="274638"/>
            <a:ext cx="7086600" cy="1143000"/>
          </a:xfrm>
        </p:spPr>
        <p:txBody>
          <a:bodyPr/>
          <a:lstStyle/>
          <a:p>
            <a:r>
              <a:rPr lang="en-US" dirty="0" smtClean="0"/>
              <a:t>The Love Relationship</a:t>
            </a:r>
          </a:p>
        </p:txBody>
      </p:sp>
      <p:sp>
        <p:nvSpPr>
          <p:cNvPr id="5123" name="Content Placeholder 4"/>
          <p:cNvSpPr>
            <a:spLocks noGrp="1"/>
          </p:cNvSpPr>
          <p:nvPr>
            <p:ph idx="1"/>
          </p:nvPr>
        </p:nvSpPr>
        <p:spPr>
          <a:xfrm>
            <a:off x="1600200" y="1600200"/>
            <a:ext cx="7239000" cy="4525963"/>
          </a:xfrm>
        </p:spPr>
        <p:txBody>
          <a:bodyPr/>
          <a:lstStyle/>
          <a:p>
            <a:pPr>
              <a:lnSpc>
                <a:spcPct val="80000"/>
              </a:lnSpc>
            </a:pPr>
            <a:r>
              <a:rPr lang="en-US" altLang="ko-KR" sz="2200" dirty="0" smtClean="0">
                <a:ea typeface="굴림" pitchFamily="-96" charset="-127"/>
              </a:rPr>
              <a:t>This passage is so often quoted out of context to support erroneous ideas about God that contradict the nature of His love.</a:t>
            </a:r>
          </a:p>
          <a:p>
            <a:pPr>
              <a:lnSpc>
                <a:spcPct val="80000"/>
              </a:lnSpc>
              <a:buNone/>
            </a:pPr>
            <a:r>
              <a:rPr lang="en-US" altLang="ko-KR" sz="2200" dirty="0" smtClean="0">
                <a:ea typeface="굴림" pitchFamily="-96" charset="-127"/>
              </a:rPr>
              <a:t> </a:t>
            </a:r>
          </a:p>
          <a:p>
            <a:pPr>
              <a:lnSpc>
                <a:spcPct val="80000"/>
              </a:lnSpc>
            </a:pPr>
            <a:r>
              <a:rPr lang="en-US" altLang="ko-KR" sz="2200" dirty="0" smtClean="0">
                <a:ea typeface="굴림" pitchFamily="-96" charset="-127"/>
              </a:rPr>
              <a:t>When passages are misquoted in this manner they begin to diminish what it means to trust God.  </a:t>
            </a:r>
          </a:p>
          <a:p>
            <a:pPr>
              <a:lnSpc>
                <a:spcPct val="80000"/>
              </a:lnSpc>
            </a:pPr>
            <a:endParaRPr lang="en-US" altLang="ko-KR" sz="2200" dirty="0" smtClean="0">
              <a:ea typeface="굴림" pitchFamily="-96" charset="-127"/>
            </a:endParaRPr>
          </a:p>
          <a:p>
            <a:pPr>
              <a:lnSpc>
                <a:spcPct val="80000"/>
              </a:lnSpc>
            </a:pPr>
            <a:r>
              <a:rPr lang="en-US" altLang="ko-KR" sz="2200" dirty="0" smtClean="0">
                <a:ea typeface="굴림" pitchFamily="-96" charset="-127"/>
              </a:rPr>
              <a:t>When read in context we see that passages of this nature actually establish the trust relationship with God</a:t>
            </a:r>
            <a:r>
              <a:rPr lang="en-US" sz="2200" i="1" dirty="0" smtClean="0">
                <a:ea typeface="굴림" pitchFamily="-96" charset="-127"/>
              </a:rPr>
              <a:t>.</a:t>
            </a:r>
            <a:endParaRPr lang="en-US" sz="2200" i="1" dirty="0" smtClean="0"/>
          </a:p>
          <a:p>
            <a:endParaRPr lang="en-US" sz="2200" dirty="0" smtClean="0"/>
          </a:p>
          <a:p>
            <a:endParaRPr lang="en-US" sz="2200" dirty="0" smtClean="0"/>
          </a:p>
          <a:p>
            <a:endParaRPr lang="en-US" sz="2200" dirty="0" smtClean="0"/>
          </a:p>
        </p:txBody>
      </p:sp>
    </p:spTree>
  </p:cSld>
  <p:clrMapOvr>
    <a:masterClrMapping/>
  </p:clrMapOvr>
</p:sld>
</file>

<file path=ppt/theme/theme1.xml><?xml version="1.0" encoding="utf-8"?>
<a:theme xmlns:a="http://schemas.openxmlformats.org/drawingml/2006/main" name="Jesus_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55BFB68B-D0B0-4D4F-BC0A-E7A6FB2090B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Jesus_template</Template>
  <TotalTime>600</TotalTime>
  <Words>1659</Words>
  <Application>Microsoft Office PowerPoint</Application>
  <PresentationFormat>On-screen Show (4:3)</PresentationFormat>
  <Paragraphs>102</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Jesus_template</vt:lpstr>
      <vt:lpstr>Exercising Faith (Pt. 2)</vt:lpstr>
      <vt:lpstr>1 John 4:8-10</vt:lpstr>
      <vt:lpstr>Rom. 8:31-32</vt:lpstr>
      <vt:lpstr>The Love Relationship</vt:lpstr>
      <vt:lpstr>1 Pet. 5:6-8</vt:lpstr>
      <vt:lpstr>The Love Relationship</vt:lpstr>
      <vt:lpstr>The Love Relationship</vt:lpstr>
      <vt:lpstr>Isa. 55</vt:lpstr>
      <vt:lpstr>The Love Relationship</vt:lpstr>
      <vt:lpstr>Isa. 55</vt:lpstr>
      <vt:lpstr>Knowing that God loves Us</vt:lpstr>
      <vt:lpstr>Psalm 91</vt:lpstr>
      <vt:lpstr>Look at God’s Character: God is Completely TRUSTWORTHY</vt:lpstr>
      <vt:lpstr>What does it mean to be “trustworthy”</vt:lpstr>
      <vt:lpstr>God is Completely “Trustworthy”</vt:lpstr>
      <vt:lpstr>Trust Based on Relationship</vt:lpstr>
      <vt:lpstr>God is Completely “Trustworthy”</vt:lpstr>
      <vt:lpstr>Why this Emphasis on God being Worthy of Trust?</vt:lpstr>
      <vt:lpstr>God’s Character Slandered</vt:lpstr>
      <vt:lpstr>The first sin was a “Breach of Trust”</vt:lpstr>
      <vt:lpstr>Lack of trust resulted in “death” which is separation</vt:lpstr>
      <vt:lpstr>God is Completely “Trustworthy”</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Pastor Troy</dc:creator>
  <cp:lastModifiedBy>Pastor Troy</cp:lastModifiedBy>
  <cp:revision>43</cp:revision>
  <dcterms:created xsi:type="dcterms:W3CDTF">2012-03-11T23:57:10Z</dcterms:created>
  <dcterms:modified xsi:type="dcterms:W3CDTF">2013-01-03T23:52:32Z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TC019830789991</vt:lpwstr>
  </property>
</Properties>
</file>